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 id="2147483683" r:id="rId2"/>
  </p:sldMasterIdLst>
  <p:notesMasterIdLst>
    <p:notesMasterId r:id="rId50"/>
  </p:notesMasterIdLst>
  <p:sldIdLst>
    <p:sldId id="256" r:id="rId3"/>
    <p:sldId id="345" r:id="rId4"/>
    <p:sldId id="346" r:id="rId5"/>
    <p:sldId id="326" r:id="rId6"/>
    <p:sldId id="350" r:id="rId7"/>
    <p:sldId id="328" r:id="rId8"/>
    <p:sldId id="362" r:id="rId9"/>
    <p:sldId id="363" r:id="rId10"/>
    <p:sldId id="315" r:id="rId11"/>
    <p:sldId id="316" r:id="rId12"/>
    <p:sldId id="364" r:id="rId13"/>
    <p:sldId id="317" r:id="rId14"/>
    <p:sldId id="318" r:id="rId15"/>
    <p:sldId id="319" r:id="rId16"/>
    <p:sldId id="372" r:id="rId17"/>
    <p:sldId id="373" r:id="rId18"/>
    <p:sldId id="322" r:id="rId19"/>
    <p:sldId id="323" r:id="rId20"/>
    <p:sldId id="320" r:id="rId21"/>
    <p:sldId id="361" r:id="rId22"/>
    <p:sldId id="329" r:id="rId23"/>
    <p:sldId id="370" r:id="rId24"/>
    <p:sldId id="351" r:id="rId25"/>
    <p:sldId id="352" r:id="rId26"/>
    <p:sldId id="354" r:id="rId27"/>
    <p:sldId id="367" r:id="rId28"/>
    <p:sldId id="330" r:id="rId29"/>
    <p:sldId id="371" r:id="rId30"/>
    <p:sldId id="355" r:id="rId31"/>
    <p:sldId id="356" r:id="rId32"/>
    <p:sldId id="368" r:id="rId33"/>
    <p:sldId id="321" r:id="rId34"/>
    <p:sldId id="348" r:id="rId35"/>
    <p:sldId id="349" r:id="rId36"/>
    <p:sldId id="358" r:id="rId37"/>
    <p:sldId id="369" r:id="rId38"/>
    <p:sldId id="366" r:id="rId39"/>
    <p:sldId id="305" r:id="rId40"/>
    <p:sldId id="306" r:id="rId41"/>
    <p:sldId id="307" r:id="rId42"/>
    <p:sldId id="308" r:id="rId43"/>
    <p:sldId id="359" r:id="rId44"/>
    <p:sldId id="360" r:id="rId45"/>
    <p:sldId id="365" r:id="rId46"/>
    <p:sldId id="266" r:id="rId47"/>
    <p:sldId id="357" r:id="rId48"/>
    <p:sldId id="279" r:id="rId4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A00E03-B720-4605-B41B-003008A6E3B9}">
  <a:tblStyle styleId="{E1A00E03-B720-4605-B41B-003008A6E3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070" autoAdjust="0"/>
  </p:normalViewPr>
  <p:slideViewPr>
    <p:cSldViewPr snapToGrid="0">
      <p:cViewPr varScale="1">
        <p:scale>
          <a:sx n="105" d="100"/>
          <a:sy n="105" d="100"/>
        </p:scale>
        <p:origin x="926" y="0"/>
      </p:cViewPr>
      <p:guideLst>
        <p:guide orient="horz" pos="1620"/>
        <p:guide pos="2880"/>
      </p:guideLst>
    </p:cSldViewPr>
  </p:slideViewPr>
  <p:outlineViewPr>
    <p:cViewPr>
      <p:scale>
        <a:sx n="33" d="100"/>
        <a:sy n="33" d="100"/>
      </p:scale>
      <p:origin x="42" y="123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1544596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982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53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Θέση εικόνας διαφάνειας"/>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194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859BB6-E642-4CFA-93CA-8D7FDEB250AE}" type="slidenum">
              <a:rPr kumimoji="0" lang="el-GR" altLang="el-G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l-GR" altLang="el-G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067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Θέση εικόνας διαφάνειας"/>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194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859BB6-E642-4CFA-93CA-8D7FDEB250AE}" type="slidenum">
              <a:rPr kumimoji="0" lang="el-GR" altLang="el-G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l-GR" altLang="el-G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885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Θέση εικόνας διαφάνειας"/>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194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859BB6-E642-4CFA-93CA-8D7FDEB250AE}" type="slidenum">
              <a:rPr kumimoji="0" lang="el-GR" altLang="el-G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l-GR" altLang="el-G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16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026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944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453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3455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bwMode="auto">
          <a:xfrm>
            <a:off x="0" y="0"/>
            <a:ext cx="0" cy="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Clr>
                <a:srgbClr val="000000"/>
              </a:buClr>
              <a:buFont typeface="Arial" panose="020B0604020202020204" pitchFamily="34" charset="0"/>
              <a:buNone/>
              <a:defRPr/>
            </a:lvl1pPr>
          </a:lstStyle>
          <a:p>
            <a:pPr>
              <a:defRPr/>
            </a:pPr>
            <a:endParaRPr lang="el-GR" altLang="en-US"/>
          </a:p>
        </p:txBody>
      </p:sp>
      <p:sp>
        <p:nvSpPr>
          <p:cNvPr id="5" name="Footer Placeholder 4"/>
          <p:cNvSpPr>
            <a:spLocks noGrp="1"/>
          </p:cNvSpPr>
          <p:nvPr>
            <p:ph type="ftr" sz="quarter" idx="11"/>
          </p:nvPr>
        </p:nvSpPr>
        <p:spPr bwMode="auto">
          <a:xfrm>
            <a:off x="0" y="0"/>
            <a:ext cx="0" cy="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Clr>
                <a:srgbClr val="000000"/>
              </a:buClr>
              <a:buFont typeface="Arial" panose="020B0604020202020204" pitchFamily="34" charset="0"/>
              <a:buNone/>
              <a:defRPr/>
            </a:lvl1pPr>
          </a:lstStyle>
          <a:p>
            <a:pPr>
              <a:defRPr/>
            </a:pPr>
            <a:r>
              <a:rPr lang="el-GR" altLang="en-US"/>
              <a:t>Τμήμα Διεθνών και Δημοσίων Σχέσεων</a:t>
            </a:r>
          </a:p>
        </p:txBody>
      </p:sp>
      <p:sp>
        <p:nvSpPr>
          <p:cNvPr id="6" name="Slide Number Placeholder 5"/>
          <p:cNvSpPr>
            <a:spLocks noGrp="1"/>
          </p:cNvSpPr>
          <p:nvPr>
            <p:ph type="sldNum" sz="quarter" idx="12"/>
          </p:nvPr>
        </p:nvSpPr>
        <p:spPr bwMode="auto">
          <a:xfrm>
            <a:off x="0" y="0"/>
            <a:ext cx="0" cy="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Clr>
                <a:srgbClr val="000000"/>
              </a:buClr>
              <a:buFont typeface="Arial" pitchFamily="34" charset="0"/>
              <a:buNone/>
              <a:defRPr/>
            </a:lvl1pPr>
          </a:lstStyle>
          <a:p>
            <a:fld id="{92C68FBF-1268-4B7C-8651-FB254C9D71E8}" type="slidenum">
              <a:rPr lang="el-GR" altLang="en-US"/>
              <a:pPr/>
              <a:t>‹#›</a:t>
            </a:fld>
            <a:endParaRPr lang="el-GR" altLang="en-US"/>
          </a:p>
        </p:txBody>
      </p:sp>
    </p:spTree>
    <p:extLst>
      <p:ext uri="{BB962C8B-B14F-4D97-AF65-F5344CB8AC3E}">
        <p14:creationId xmlns:p14="http://schemas.microsoft.com/office/powerpoint/2010/main" val="337210878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379175" y="601426"/>
            <a:ext cx="1485513" cy="1154295"/>
          </a:xfrm>
          <a:custGeom>
            <a:avLst/>
            <a:gdLst/>
            <a:ahLst/>
            <a:cxnLst/>
            <a:rect l="l" t="t" r="r" b="b"/>
            <a:pathLst>
              <a:path w="23618" h="18352" extrusionOk="0">
                <a:moveTo>
                  <a:pt x="11611" y="0"/>
                </a:moveTo>
                <a:cubicBezTo>
                  <a:pt x="11611" y="0"/>
                  <a:pt x="0" y="10152"/>
                  <a:pt x="5836" y="15988"/>
                </a:cubicBezTo>
                <a:cubicBezTo>
                  <a:pt x="7578" y="17739"/>
                  <a:pt x="9875" y="18352"/>
                  <a:pt x="12237" y="18352"/>
                </a:cubicBezTo>
                <a:cubicBezTo>
                  <a:pt x="17750" y="18352"/>
                  <a:pt x="23618" y="15016"/>
                  <a:pt x="23618" y="15016"/>
                </a:cubicBezTo>
                <a:lnTo>
                  <a:pt x="22493" y="12918"/>
                </a:lnTo>
                <a:cubicBezTo>
                  <a:pt x="22493" y="12918"/>
                  <a:pt x="16599" y="16143"/>
                  <a:pt x="12863" y="16143"/>
                </a:cubicBezTo>
                <a:cubicBezTo>
                  <a:pt x="12054" y="16143"/>
                  <a:pt x="11346" y="15992"/>
                  <a:pt x="10821" y="15624"/>
                </a:cubicBezTo>
                <a:lnTo>
                  <a:pt x="20882" y="9332"/>
                </a:lnTo>
                <a:lnTo>
                  <a:pt x="18967" y="6839"/>
                </a:lnTo>
                <a:lnTo>
                  <a:pt x="9697" y="13040"/>
                </a:lnTo>
                <a:cubicBezTo>
                  <a:pt x="9697" y="13040"/>
                  <a:pt x="15046" y="5958"/>
                  <a:pt x="17265" y="4590"/>
                </a:cubicBezTo>
                <a:lnTo>
                  <a:pt x="15229" y="2857"/>
                </a:lnTo>
                <a:lnTo>
                  <a:pt x="7782" y="10152"/>
                </a:lnTo>
                <a:cubicBezTo>
                  <a:pt x="7782" y="10152"/>
                  <a:pt x="9514" y="5198"/>
                  <a:pt x="13526" y="1733"/>
                </a:cubicBezTo>
                <a:lnTo>
                  <a:pt x="116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10;p2"/>
          <p:cNvSpPr/>
          <p:nvPr/>
        </p:nvSpPr>
        <p:spPr>
          <a:xfrm>
            <a:off x="6319690" y="3705740"/>
            <a:ext cx="1756584" cy="1607885"/>
          </a:xfrm>
          <a:custGeom>
            <a:avLst/>
            <a:gdLst/>
            <a:ahLst/>
            <a:cxnLst/>
            <a:rect l="l" t="t" r="r" b="b"/>
            <a:pathLst>
              <a:path w="27737" h="25389" extrusionOk="0">
                <a:moveTo>
                  <a:pt x="13409" y="1"/>
                </a:moveTo>
                <a:cubicBezTo>
                  <a:pt x="0" y="1"/>
                  <a:pt x="3755" y="25389"/>
                  <a:pt x="3755" y="25389"/>
                </a:cubicBezTo>
                <a:lnTo>
                  <a:pt x="25184" y="25389"/>
                </a:lnTo>
                <a:cubicBezTo>
                  <a:pt x="25184" y="25389"/>
                  <a:pt x="27737" y="525"/>
                  <a:pt x="13816" y="9"/>
                </a:cubicBezTo>
                <a:cubicBezTo>
                  <a:pt x="13678" y="3"/>
                  <a:pt x="13543" y="1"/>
                  <a:pt x="13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p:nvPr/>
        </p:nvSpPr>
        <p:spPr>
          <a:xfrm>
            <a:off x="1544876" y="4235623"/>
            <a:ext cx="636485" cy="850117"/>
          </a:xfrm>
          <a:custGeom>
            <a:avLst/>
            <a:gdLst/>
            <a:ahLst/>
            <a:cxnLst/>
            <a:rect l="l" t="t" r="r" b="b"/>
            <a:pathLst>
              <a:path w="8512" h="11369" extrusionOk="0">
                <a:moveTo>
                  <a:pt x="31" y="0"/>
                </a:moveTo>
                <a:lnTo>
                  <a:pt x="0" y="2553"/>
                </a:lnTo>
                <a:lnTo>
                  <a:pt x="2189" y="2523"/>
                </a:lnTo>
                <a:lnTo>
                  <a:pt x="1551" y="7508"/>
                </a:lnTo>
                <a:lnTo>
                  <a:pt x="5168" y="8146"/>
                </a:lnTo>
                <a:lnTo>
                  <a:pt x="4651" y="10639"/>
                </a:lnTo>
                <a:lnTo>
                  <a:pt x="6688" y="11368"/>
                </a:lnTo>
                <a:lnTo>
                  <a:pt x="8511" y="6566"/>
                </a:lnTo>
                <a:lnTo>
                  <a:pt x="4195" y="4864"/>
                </a:lnTo>
                <a:lnTo>
                  <a:pt x="5046" y="213"/>
                </a:lnTo>
                <a:lnTo>
                  <a:pt x="31" y="0"/>
                </a:ln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rot="-1044449">
            <a:off x="8440414" y="4398932"/>
            <a:ext cx="1128716" cy="941699"/>
          </a:xfrm>
          <a:custGeom>
            <a:avLst/>
            <a:gdLst/>
            <a:ahLst/>
            <a:cxnLst/>
            <a:rect l="l" t="t" r="r" b="b"/>
            <a:pathLst>
              <a:path w="19454" h="16230" extrusionOk="0">
                <a:moveTo>
                  <a:pt x="10031" y="1"/>
                </a:moveTo>
                <a:lnTo>
                  <a:pt x="9332" y="11278"/>
                </a:lnTo>
                <a:cubicBezTo>
                  <a:pt x="9332" y="11278"/>
                  <a:pt x="6900" y="2645"/>
                  <a:pt x="7143" y="1"/>
                </a:cubicBezTo>
                <a:lnTo>
                  <a:pt x="7143" y="1"/>
                </a:lnTo>
                <a:lnTo>
                  <a:pt x="4529" y="609"/>
                </a:lnTo>
                <a:lnTo>
                  <a:pt x="5836" y="11035"/>
                </a:lnTo>
                <a:cubicBezTo>
                  <a:pt x="5836" y="11035"/>
                  <a:pt x="2918" y="6627"/>
                  <a:pt x="2584" y="1278"/>
                </a:cubicBezTo>
                <a:lnTo>
                  <a:pt x="0" y="1764"/>
                </a:lnTo>
                <a:cubicBezTo>
                  <a:pt x="0" y="1764"/>
                  <a:pt x="1019" y="16230"/>
                  <a:pt x="8494" y="16230"/>
                </a:cubicBezTo>
                <a:cubicBezTo>
                  <a:pt x="8765" y="16230"/>
                  <a:pt x="9044" y="16211"/>
                  <a:pt x="9332" y="16171"/>
                </a:cubicBezTo>
                <a:cubicBezTo>
                  <a:pt x="17599" y="15077"/>
                  <a:pt x="19454" y="1278"/>
                  <a:pt x="19454" y="1278"/>
                </a:cubicBezTo>
                <a:lnTo>
                  <a:pt x="17052" y="882"/>
                </a:lnTo>
                <a:cubicBezTo>
                  <a:pt x="17052" y="882"/>
                  <a:pt x="15563" y="10852"/>
                  <a:pt x="12098" y="11977"/>
                </a:cubicBezTo>
                <a:lnTo>
                  <a:pt x="13192" y="1"/>
                </a:ln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a:off x="7274397" y="3431934"/>
            <a:ext cx="1628594" cy="1451840"/>
          </a:xfrm>
          <a:custGeom>
            <a:avLst/>
            <a:gdLst/>
            <a:ahLst/>
            <a:cxnLst/>
            <a:rect l="l" t="t" r="r" b="b"/>
            <a:pathLst>
              <a:path w="25716" h="22925" extrusionOk="0">
                <a:moveTo>
                  <a:pt x="10777" y="3025"/>
                </a:moveTo>
                <a:cubicBezTo>
                  <a:pt x="14224" y="3025"/>
                  <a:pt x="17913" y="5838"/>
                  <a:pt x="19697" y="9064"/>
                </a:cubicBezTo>
                <a:cubicBezTo>
                  <a:pt x="21885" y="13046"/>
                  <a:pt x="19697" y="19246"/>
                  <a:pt x="17265" y="20037"/>
                </a:cubicBezTo>
                <a:cubicBezTo>
                  <a:pt x="16639" y="20238"/>
                  <a:pt x="15802" y="20391"/>
                  <a:pt x="14833" y="20391"/>
                </a:cubicBezTo>
                <a:cubicBezTo>
                  <a:pt x="11992" y="20391"/>
                  <a:pt x="8014" y="19070"/>
                  <a:pt x="4864" y="13745"/>
                </a:cubicBezTo>
                <a:cubicBezTo>
                  <a:pt x="639" y="6632"/>
                  <a:pt x="8329" y="3562"/>
                  <a:pt x="8329" y="3562"/>
                </a:cubicBezTo>
                <a:cubicBezTo>
                  <a:pt x="9110" y="3193"/>
                  <a:pt x="9936" y="3025"/>
                  <a:pt x="10777" y="3025"/>
                </a:cubicBezTo>
                <a:close/>
                <a:moveTo>
                  <a:pt x="10828" y="0"/>
                </a:moveTo>
                <a:cubicBezTo>
                  <a:pt x="10175" y="0"/>
                  <a:pt x="9494" y="78"/>
                  <a:pt x="8785" y="249"/>
                </a:cubicBezTo>
                <a:cubicBezTo>
                  <a:pt x="6049" y="918"/>
                  <a:pt x="3678" y="2681"/>
                  <a:pt x="2219" y="5082"/>
                </a:cubicBezTo>
                <a:cubicBezTo>
                  <a:pt x="912" y="7210"/>
                  <a:pt x="0" y="10340"/>
                  <a:pt x="1976" y="13897"/>
                </a:cubicBezTo>
                <a:cubicBezTo>
                  <a:pt x="4811" y="19052"/>
                  <a:pt x="8532" y="22924"/>
                  <a:pt x="13499" y="22924"/>
                </a:cubicBezTo>
                <a:cubicBezTo>
                  <a:pt x="14976" y="22924"/>
                  <a:pt x="16562" y="22582"/>
                  <a:pt x="18268" y="21830"/>
                </a:cubicBezTo>
                <a:cubicBezTo>
                  <a:pt x="25715" y="18547"/>
                  <a:pt x="20578" y="6936"/>
                  <a:pt x="20578" y="6936"/>
                </a:cubicBezTo>
                <a:cubicBezTo>
                  <a:pt x="20578" y="6936"/>
                  <a:pt x="16998" y="0"/>
                  <a:pt x="10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rot="10800000">
            <a:off x="6153901" y="-67753"/>
            <a:ext cx="1823017" cy="1039245"/>
          </a:xfrm>
          <a:custGeom>
            <a:avLst/>
            <a:gdLst/>
            <a:ahLst/>
            <a:cxnLst/>
            <a:rect l="l" t="t" r="r" b="b"/>
            <a:pathLst>
              <a:path w="28786" h="16410" extrusionOk="0">
                <a:moveTo>
                  <a:pt x="20469" y="1"/>
                </a:moveTo>
                <a:cubicBezTo>
                  <a:pt x="13484" y="1"/>
                  <a:pt x="13284" y="8932"/>
                  <a:pt x="13284" y="8932"/>
                </a:cubicBezTo>
                <a:cubicBezTo>
                  <a:pt x="12479" y="6794"/>
                  <a:pt x="10185" y="6469"/>
                  <a:pt x="8867" y="6469"/>
                </a:cubicBezTo>
                <a:cubicBezTo>
                  <a:pt x="8293" y="6469"/>
                  <a:pt x="7903" y="6531"/>
                  <a:pt x="7903" y="6531"/>
                </a:cubicBezTo>
                <a:cubicBezTo>
                  <a:pt x="1" y="7990"/>
                  <a:pt x="1855" y="16409"/>
                  <a:pt x="1855" y="16409"/>
                </a:cubicBezTo>
                <a:lnTo>
                  <a:pt x="25898" y="15437"/>
                </a:lnTo>
                <a:cubicBezTo>
                  <a:pt x="25898" y="15437"/>
                  <a:pt x="28785" y="604"/>
                  <a:pt x="21126" y="26"/>
                </a:cubicBezTo>
                <a:cubicBezTo>
                  <a:pt x="20900" y="9"/>
                  <a:pt x="20681" y="1"/>
                  <a:pt x="20469" y="1"/>
                </a:cubicBezTo>
                <a:close/>
              </a:path>
            </a:pathLst>
          </a:custGeom>
          <a:solidFill>
            <a:srgbClr val="EED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15;p2"/>
          <p:cNvSpPr/>
          <p:nvPr/>
        </p:nvSpPr>
        <p:spPr>
          <a:xfrm>
            <a:off x="6083908" y="4130186"/>
            <a:ext cx="977942" cy="941020"/>
          </a:xfrm>
          <a:custGeom>
            <a:avLst/>
            <a:gdLst/>
            <a:ahLst/>
            <a:cxnLst/>
            <a:rect l="l" t="t" r="r" b="b"/>
            <a:pathLst>
              <a:path w="15442" h="14859" extrusionOk="0">
                <a:moveTo>
                  <a:pt x="5271" y="1"/>
                </a:moveTo>
                <a:cubicBezTo>
                  <a:pt x="4355" y="1"/>
                  <a:pt x="3509" y="328"/>
                  <a:pt x="2858" y="1179"/>
                </a:cubicBezTo>
                <a:cubicBezTo>
                  <a:pt x="2858" y="1179"/>
                  <a:pt x="0" y="6681"/>
                  <a:pt x="4712" y="10936"/>
                </a:cubicBezTo>
                <a:cubicBezTo>
                  <a:pt x="8371" y="14263"/>
                  <a:pt x="10582" y="14859"/>
                  <a:pt x="11546" y="14859"/>
                </a:cubicBezTo>
                <a:cubicBezTo>
                  <a:pt x="11816" y="14859"/>
                  <a:pt x="11988" y="14812"/>
                  <a:pt x="12067" y="14766"/>
                </a:cubicBezTo>
                <a:cubicBezTo>
                  <a:pt x="12432" y="14553"/>
                  <a:pt x="15441" y="11088"/>
                  <a:pt x="15350" y="9903"/>
                </a:cubicBezTo>
                <a:cubicBezTo>
                  <a:pt x="15289" y="8748"/>
                  <a:pt x="12584" y="4036"/>
                  <a:pt x="12037" y="3519"/>
                </a:cubicBezTo>
                <a:cubicBezTo>
                  <a:pt x="11623" y="3152"/>
                  <a:pt x="8113" y="1"/>
                  <a:pt x="5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16;p2"/>
          <p:cNvSpPr/>
          <p:nvPr/>
        </p:nvSpPr>
        <p:spPr>
          <a:xfrm>
            <a:off x="5833378" y="461301"/>
            <a:ext cx="828423" cy="810001"/>
          </a:xfrm>
          <a:custGeom>
            <a:avLst/>
            <a:gdLst/>
            <a:ahLst/>
            <a:cxnLst/>
            <a:rect l="l" t="t" r="r" b="b"/>
            <a:pathLst>
              <a:path w="24014" h="23480" extrusionOk="0">
                <a:moveTo>
                  <a:pt x="21126" y="1"/>
                </a:moveTo>
                <a:cubicBezTo>
                  <a:pt x="3618" y="913"/>
                  <a:pt x="1" y="6657"/>
                  <a:pt x="1217" y="15715"/>
                </a:cubicBezTo>
                <a:cubicBezTo>
                  <a:pt x="2127" y="22672"/>
                  <a:pt x="15087" y="23479"/>
                  <a:pt x="21050" y="23479"/>
                </a:cubicBezTo>
                <a:cubicBezTo>
                  <a:pt x="22851" y="23479"/>
                  <a:pt x="24013" y="23405"/>
                  <a:pt x="24013" y="23405"/>
                </a:cubicBezTo>
                <a:lnTo>
                  <a:pt x="24013" y="17995"/>
                </a:lnTo>
                <a:cubicBezTo>
                  <a:pt x="24013" y="17995"/>
                  <a:pt x="20462" y="18744"/>
                  <a:pt x="16568" y="18744"/>
                </a:cubicBezTo>
                <a:cubicBezTo>
                  <a:pt x="11976" y="18744"/>
                  <a:pt x="6907" y="17702"/>
                  <a:pt x="6627" y="13162"/>
                </a:cubicBezTo>
                <a:cubicBezTo>
                  <a:pt x="6197" y="5711"/>
                  <a:pt x="18121" y="5282"/>
                  <a:pt x="20870" y="5282"/>
                </a:cubicBezTo>
                <a:cubicBezTo>
                  <a:pt x="21227" y="5282"/>
                  <a:pt x="21430" y="5290"/>
                  <a:pt x="21430" y="5290"/>
                </a:cubicBezTo>
                <a:lnTo>
                  <a:pt x="21126" y="1"/>
                </a:ln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p:nvPr/>
        </p:nvSpPr>
        <p:spPr>
          <a:xfrm>
            <a:off x="615896" y="-49900"/>
            <a:ext cx="644889" cy="582066"/>
          </a:xfrm>
          <a:custGeom>
            <a:avLst/>
            <a:gdLst/>
            <a:ahLst/>
            <a:cxnLst/>
            <a:rect l="l" t="t" r="r" b="b"/>
            <a:pathLst>
              <a:path w="10183" h="9191" extrusionOk="0">
                <a:moveTo>
                  <a:pt x="4929" y="1"/>
                </a:moveTo>
                <a:cubicBezTo>
                  <a:pt x="4095" y="1"/>
                  <a:pt x="3276" y="359"/>
                  <a:pt x="2432" y="953"/>
                </a:cubicBezTo>
                <a:cubicBezTo>
                  <a:pt x="0" y="2655"/>
                  <a:pt x="3800" y="9190"/>
                  <a:pt x="3800" y="9190"/>
                </a:cubicBezTo>
                <a:lnTo>
                  <a:pt x="5411" y="8369"/>
                </a:lnTo>
                <a:cubicBezTo>
                  <a:pt x="5411" y="8369"/>
                  <a:pt x="1672" y="3658"/>
                  <a:pt x="4043" y="2260"/>
                </a:cubicBezTo>
                <a:cubicBezTo>
                  <a:pt x="4347" y="2077"/>
                  <a:pt x="4649" y="1997"/>
                  <a:pt x="4945" y="1997"/>
                </a:cubicBezTo>
                <a:cubicBezTo>
                  <a:pt x="6960" y="1997"/>
                  <a:pt x="8694" y="5695"/>
                  <a:pt x="8694" y="5695"/>
                </a:cubicBezTo>
                <a:lnTo>
                  <a:pt x="10183" y="4813"/>
                </a:lnTo>
                <a:cubicBezTo>
                  <a:pt x="8185" y="1317"/>
                  <a:pt x="6529" y="1"/>
                  <a:pt x="4929" y="1"/>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2"/>
          <p:cNvSpPr/>
          <p:nvPr/>
        </p:nvSpPr>
        <p:spPr>
          <a:xfrm>
            <a:off x="6091851" y="112586"/>
            <a:ext cx="311478" cy="257110"/>
          </a:xfrm>
          <a:custGeom>
            <a:avLst/>
            <a:gdLst/>
            <a:ahLst/>
            <a:cxnLst/>
            <a:rect l="l" t="t" r="r" b="b"/>
            <a:pathLst>
              <a:path w="9029" h="7453" extrusionOk="0">
                <a:moveTo>
                  <a:pt x="8075" y="0"/>
                </a:moveTo>
                <a:cubicBezTo>
                  <a:pt x="7841" y="0"/>
                  <a:pt x="7603" y="62"/>
                  <a:pt x="7387" y="134"/>
                </a:cubicBezTo>
                <a:cubicBezTo>
                  <a:pt x="6597" y="407"/>
                  <a:pt x="5837" y="772"/>
                  <a:pt x="5138" y="1228"/>
                </a:cubicBezTo>
                <a:cubicBezTo>
                  <a:pt x="3922" y="1988"/>
                  <a:pt x="2858" y="2991"/>
                  <a:pt x="2037" y="4176"/>
                </a:cubicBezTo>
                <a:cubicBezTo>
                  <a:pt x="1642" y="4754"/>
                  <a:pt x="1" y="7064"/>
                  <a:pt x="1430" y="7429"/>
                </a:cubicBezTo>
                <a:cubicBezTo>
                  <a:pt x="1496" y="7445"/>
                  <a:pt x="1563" y="7453"/>
                  <a:pt x="1630" y="7453"/>
                </a:cubicBezTo>
                <a:cubicBezTo>
                  <a:pt x="1936" y="7453"/>
                  <a:pt x="2250" y="7299"/>
                  <a:pt x="2524" y="7125"/>
                </a:cubicBezTo>
                <a:cubicBezTo>
                  <a:pt x="4044" y="6274"/>
                  <a:pt x="5594" y="5423"/>
                  <a:pt x="6931" y="4268"/>
                </a:cubicBezTo>
                <a:cubicBezTo>
                  <a:pt x="7752" y="3568"/>
                  <a:pt x="8512" y="2717"/>
                  <a:pt x="8846" y="1684"/>
                </a:cubicBezTo>
                <a:cubicBezTo>
                  <a:pt x="9029" y="1137"/>
                  <a:pt x="9029" y="407"/>
                  <a:pt x="8542" y="103"/>
                </a:cubicBezTo>
                <a:cubicBezTo>
                  <a:pt x="8394" y="29"/>
                  <a:pt x="8235" y="0"/>
                  <a:pt x="8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19;p2"/>
          <p:cNvSpPr/>
          <p:nvPr/>
        </p:nvSpPr>
        <p:spPr>
          <a:xfrm>
            <a:off x="-268580" y="3327743"/>
            <a:ext cx="1141004" cy="2267064"/>
          </a:xfrm>
          <a:custGeom>
            <a:avLst/>
            <a:gdLst/>
            <a:ahLst/>
            <a:cxnLst/>
            <a:rect l="l" t="t" r="r" b="b"/>
            <a:pathLst>
              <a:path w="9059" h="17999" extrusionOk="0">
                <a:moveTo>
                  <a:pt x="2206" y="1"/>
                </a:moveTo>
                <a:cubicBezTo>
                  <a:pt x="2150" y="1"/>
                  <a:pt x="2094" y="2"/>
                  <a:pt x="2037" y="4"/>
                </a:cubicBezTo>
                <a:cubicBezTo>
                  <a:pt x="1642" y="4"/>
                  <a:pt x="1" y="186"/>
                  <a:pt x="62" y="794"/>
                </a:cubicBezTo>
                <a:cubicBezTo>
                  <a:pt x="92" y="1220"/>
                  <a:pt x="1460" y="1432"/>
                  <a:pt x="1794" y="1645"/>
                </a:cubicBezTo>
                <a:cubicBezTo>
                  <a:pt x="2463" y="2010"/>
                  <a:pt x="3071" y="2557"/>
                  <a:pt x="3466" y="3226"/>
                </a:cubicBezTo>
                <a:cubicBezTo>
                  <a:pt x="4165" y="4442"/>
                  <a:pt x="4287" y="5961"/>
                  <a:pt x="3770" y="7268"/>
                </a:cubicBezTo>
                <a:cubicBezTo>
                  <a:pt x="3436" y="8059"/>
                  <a:pt x="2888" y="8727"/>
                  <a:pt x="2554" y="9518"/>
                </a:cubicBezTo>
                <a:cubicBezTo>
                  <a:pt x="2189" y="10308"/>
                  <a:pt x="2098" y="11311"/>
                  <a:pt x="2645" y="11949"/>
                </a:cubicBezTo>
                <a:cubicBezTo>
                  <a:pt x="3192" y="12648"/>
                  <a:pt x="4195" y="12740"/>
                  <a:pt x="4925" y="13165"/>
                </a:cubicBezTo>
                <a:cubicBezTo>
                  <a:pt x="5715" y="13651"/>
                  <a:pt x="6232" y="14533"/>
                  <a:pt x="6232" y="15445"/>
                </a:cubicBezTo>
                <a:cubicBezTo>
                  <a:pt x="6232" y="15870"/>
                  <a:pt x="6141" y="16296"/>
                  <a:pt x="6141" y="16752"/>
                </a:cubicBezTo>
                <a:cubicBezTo>
                  <a:pt x="6141" y="17177"/>
                  <a:pt x="6293" y="17664"/>
                  <a:pt x="6688" y="17876"/>
                </a:cubicBezTo>
                <a:cubicBezTo>
                  <a:pt x="6827" y="17960"/>
                  <a:pt x="6986" y="17999"/>
                  <a:pt x="7149" y="17999"/>
                </a:cubicBezTo>
                <a:cubicBezTo>
                  <a:pt x="7342" y="17999"/>
                  <a:pt x="7540" y="17945"/>
                  <a:pt x="7721" y="17846"/>
                </a:cubicBezTo>
                <a:cubicBezTo>
                  <a:pt x="8025" y="17664"/>
                  <a:pt x="8269" y="17390"/>
                  <a:pt x="8451" y="17056"/>
                </a:cubicBezTo>
                <a:cubicBezTo>
                  <a:pt x="8907" y="16296"/>
                  <a:pt x="9059" y="15354"/>
                  <a:pt x="8907" y="14472"/>
                </a:cubicBezTo>
                <a:cubicBezTo>
                  <a:pt x="8724" y="13591"/>
                  <a:pt x="8208" y="12800"/>
                  <a:pt x="7509" y="12253"/>
                </a:cubicBezTo>
                <a:cubicBezTo>
                  <a:pt x="7022" y="11888"/>
                  <a:pt x="6445" y="11645"/>
                  <a:pt x="5989" y="11189"/>
                </a:cubicBezTo>
                <a:cubicBezTo>
                  <a:pt x="5411" y="10581"/>
                  <a:pt x="5199" y="9670"/>
                  <a:pt x="5229" y="8819"/>
                </a:cubicBezTo>
                <a:cubicBezTo>
                  <a:pt x="5259" y="7967"/>
                  <a:pt x="5533" y="7147"/>
                  <a:pt x="5776" y="6326"/>
                </a:cubicBezTo>
                <a:cubicBezTo>
                  <a:pt x="6019" y="5505"/>
                  <a:pt x="6262" y="4654"/>
                  <a:pt x="6202" y="3803"/>
                </a:cubicBezTo>
                <a:cubicBezTo>
                  <a:pt x="6141" y="2496"/>
                  <a:pt x="5411" y="1250"/>
                  <a:pt x="4287" y="581"/>
                </a:cubicBezTo>
                <a:cubicBezTo>
                  <a:pt x="3665" y="186"/>
                  <a:pt x="2939" y="1"/>
                  <a:pt x="2206" y="1"/>
                </a:cubicBez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20;p2"/>
          <p:cNvSpPr/>
          <p:nvPr/>
        </p:nvSpPr>
        <p:spPr>
          <a:xfrm>
            <a:off x="2542459" y="257839"/>
            <a:ext cx="571743" cy="471935"/>
          </a:xfrm>
          <a:custGeom>
            <a:avLst/>
            <a:gdLst/>
            <a:ahLst/>
            <a:cxnLst/>
            <a:rect l="l" t="t" r="r" b="b"/>
            <a:pathLst>
              <a:path w="9028" h="7452" extrusionOk="0">
                <a:moveTo>
                  <a:pt x="8060" y="0"/>
                </a:moveTo>
                <a:cubicBezTo>
                  <a:pt x="7821" y="0"/>
                  <a:pt x="7577" y="70"/>
                  <a:pt x="7356" y="162"/>
                </a:cubicBezTo>
                <a:cubicBezTo>
                  <a:pt x="6566" y="436"/>
                  <a:pt x="5836" y="770"/>
                  <a:pt x="5107" y="1226"/>
                </a:cubicBezTo>
                <a:cubicBezTo>
                  <a:pt x="3921" y="1986"/>
                  <a:pt x="2857" y="3019"/>
                  <a:pt x="2006" y="4175"/>
                </a:cubicBezTo>
                <a:cubicBezTo>
                  <a:pt x="1611" y="4752"/>
                  <a:pt x="0" y="7062"/>
                  <a:pt x="1398" y="7427"/>
                </a:cubicBezTo>
                <a:cubicBezTo>
                  <a:pt x="1465" y="7444"/>
                  <a:pt x="1533" y="7451"/>
                  <a:pt x="1602" y="7451"/>
                </a:cubicBezTo>
                <a:cubicBezTo>
                  <a:pt x="1906" y="7451"/>
                  <a:pt x="2220" y="7302"/>
                  <a:pt x="2493" y="7153"/>
                </a:cubicBezTo>
                <a:cubicBezTo>
                  <a:pt x="4043" y="6272"/>
                  <a:pt x="5593" y="5421"/>
                  <a:pt x="6900" y="4266"/>
                </a:cubicBezTo>
                <a:cubicBezTo>
                  <a:pt x="7751" y="3567"/>
                  <a:pt x="8481" y="2716"/>
                  <a:pt x="8845" y="1682"/>
                </a:cubicBezTo>
                <a:cubicBezTo>
                  <a:pt x="9028" y="1135"/>
                  <a:pt x="8997" y="405"/>
                  <a:pt x="8511" y="102"/>
                </a:cubicBezTo>
                <a:cubicBezTo>
                  <a:pt x="8367" y="30"/>
                  <a:pt x="8215" y="0"/>
                  <a:pt x="8060" y="0"/>
                </a:cubicBez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2"/>
          <p:cNvSpPr/>
          <p:nvPr/>
        </p:nvSpPr>
        <p:spPr>
          <a:xfrm>
            <a:off x="792963" y="3861603"/>
            <a:ext cx="467819" cy="770093"/>
          </a:xfrm>
          <a:custGeom>
            <a:avLst/>
            <a:gdLst/>
            <a:ahLst/>
            <a:cxnLst/>
            <a:rect l="l" t="t" r="r" b="b"/>
            <a:pathLst>
              <a:path w="7387" h="12160" extrusionOk="0">
                <a:moveTo>
                  <a:pt x="1" y="1"/>
                </a:moveTo>
                <a:cubicBezTo>
                  <a:pt x="1" y="1"/>
                  <a:pt x="2372" y="8542"/>
                  <a:pt x="6840" y="12159"/>
                </a:cubicBezTo>
                <a:cubicBezTo>
                  <a:pt x="6840" y="12159"/>
                  <a:pt x="7387" y="8056"/>
                  <a:pt x="4560" y="4621"/>
                </a:cubicBezTo>
                <a:cubicBezTo>
                  <a:pt x="1733" y="1186"/>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2"/>
          <p:cNvSpPr/>
          <p:nvPr/>
        </p:nvSpPr>
        <p:spPr>
          <a:xfrm>
            <a:off x="600500" y="3957740"/>
            <a:ext cx="456229" cy="752867"/>
          </a:xfrm>
          <a:custGeom>
            <a:avLst/>
            <a:gdLst/>
            <a:ahLst/>
            <a:cxnLst/>
            <a:rect l="l" t="t" r="r" b="b"/>
            <a:pathLst>
              <a:path w="7204" h="11888" extrusionOk="0">
                <a:moveTo>
                  <a:pt x="5" y="1"/>
                </a:moveTo>
                <a:cubicBezTo>
                  <a:pt x="1" y="1"/>
                  <a:pt x="0" y="3"/>
                  <a:pt x="0" y="3"/>
                </a:cubicBezTo>
                <a:cubicBezTo>
                  <a:pt x="0" y="3"/>
                  <a:pt x="1793" y="9121"/>
                  <a:pt x="6505" y="11887"/>
                </a:cubicBezTo>
                <a:cubicBezTo>
                  <a:pt x="6505" y="11887"/>
                  <a:pt x="7204" y="9699"/>
                  <a:pt x="3648" y="4744"/>
                </a:cubicBezTo>
                <a:cubicBezTo>
                  <a:pt x="407" y="203"/>
                  <a:pt x="44" y="1"/>
                  <a:pt x="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2"/>
          <p:cNvSpPr/>
          <p:nvPr/>
        </p:nvSpPr>
        <p:spPr>
          <a:xfrm>
            <a:off x="311710" y="4046403"/>
            <a:ext cx="494797" cy="829750"/>
          </a:xfrm>
          <a:custGeom>
            <a:avLst/>
            <a:gdLst/>
            <a:ahLst/>
            <a:cxnLst/>
            <a:rect l="l" t="t" r="r" b="b"/>
            <a:pathLst>
              <a:path w="7813" h="13102" extrusionOk="0">
                <a:moveTo>
                  <a:pt x="1217" y="1"/>
                </a:moveTo>
                <a:cubicBezTo>
                  <a:pt x="1217" y="1"/>
                  <a:pt x="1" y="609"/>
                  <a:pt x="3648" y="6870"/>
                </a:cubicBezTo>
                <a:cubicBezTo>
                  <a:pt x="7261" y="13072"/>
                  <a:pt x="7802" y="13101"/>
                  <a:pt x="7812" y="13101"/>
                </a:cubicBezTo>
                <a:cubicBezTo>
                  <a:pt x="7812" y="13101"/>
                  <a:pt x="7812" y="13101"/>
                  <a:pt x="7812" y="13101"/>
                </a:cubicBezTo>
                <a:cubicBezTo>
                  <a:pt x="7812" y="13101"/>
                  <a:pt x="6597" y="6202"/>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2"/>
          <p:cNvSpPr/>
          <p:nvPr/>
        </p:nvSpPr>
        <p:spPr>
          <a:xfrm>
            <a:off x="959574" y="-332140"/>
            <a:ext cx="1333386" cy="1451841"/>
          </a:xfrm>
          <a:custGeom>
            <a:avLst/>
            <a:gdLst/>
            <a:ahLst/>
            <a:cxnLst/>
            <a:rect l="l" t="t" r="r" b="b"/>
            <a:pathLst>
              <a:path w="9024" h="9826" extrusionOk="0">
                <a:moveTo>
                  <a:pt x="8095" y="1"/>
                </a:moveTo>
                <a:cubicBezTo>
                  <a:pt x="8035" y="1"/>
                  <a:pt x="7971" y="7"/>
                  <a:pt x="7904" y="20"/>
                </a:cubicBezTo>
                <a:cubicBezTo>
                  <a:pt x="6992" y="202"/>
                  <a:pt x="6080" y="780"/>
                  <a:pt x="5350" y="1296"/>
                </a:cubicBezTo>
                <a:cubicBezTo>
                  <a:pt x="4986" y="1540"/>
                  <a:pt x="4621" y="1844"/>
                  <a:pt x="4378" y="2239"/>
                </a:cubicBezTo>
                <a:cubicBezTo>
                  <a:pt x="3861" y="3090"/>
                  <a:pt x="4043" y="4245"/>
                  <a:pt x="3466" y="5035"/>
                </a:cubicBezTo>
                <a:cubicBezTo>
                  <a:pt x="3131" y="5491"/>
                  <a:pt x="2645" y="5765"/>
                  <a:pt x="2159" y="6038"/>
                </a:cubicBezTo>
                <a:cubicBezTo>
                  <a:pt x="1612" y="6342"/>
                  <a:pt x="1065" y="6677"/>
                  <a:pt x="669" y="7132"/>
                </a:cubicBezTo>
                <a:cubicBezTo>
                  <a:pt x="244" y="7588"/>
                  <a:pt x="1" y="8227"/>
                  <a:pt x="153" y="8835"/>
                </a:cubicBezTo>
                <a:cubicBezTo>
                  <a:pt x="262" y="9355"/>
                  <a:pt x="766" y="9825"/>
                  <a:pt x="1309" y="9825"/>
                </a:cubicBezTo>
                <a:cubicBezTo>
                  <a:pt x="1369" y="9825"/>
                  <a:pt x="1429" y="9819"/>
                  <a:pt x="1490" y="9807"/>
                </a:cubicBezTo>
                <a:cubicBezTo>
                  <a:pt x="2037" y="9686"/>
                  <a:pt x="2372" y="9169"/>
                  <a:pt x="2584" y="8683"/>
                </a:cubicBezTo>
                <a:cubicBezTo>
                  <a:pt x="2827" y="8166"/>
                  <a:pt x="2979" y="7619"/>
                  <a:pt x="3375" y="7254"/>
                </a:cubicBezTo>
                <a:cubicBezTo>
                  <a:pt x="3831" y="6859"/>
                  <a:pt x="4499" y="6707"/>
                  <a:pt x="4864" y="6251"/>
                </a:cubicBezTo>
                <a:cubicBezTo>
                  <a:pt x="5350" y="5643"/>
                  <a:pt x="5138" y="4731"/>
                  <a:pt x="5442" y="4032"/>
                </a:cubicBezTo>
                <a:cubicBezTo>
                  <a:pt x="5715" y="3424"/>
                  <a:pt x="6323" y="3029"/>
                  <a:pt x="6931" y="2725"/>
                </a:cubicBezTo>
                <a:cubicBezTo>
                  <a:pt x="7539" y="2421"/>
                  <a:pt x="8177" y="2117"/>
                  <a:pt x="8572" y="1600"/>
                </a:cubicBezTo>
                <a:cubicBezTo>
                  <a:pt x="9024" y="1036"/>
                  <a:pt x="8873" y="1"/>
                  <a:pt x="8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2"/>
          <p:cNvSpPr txBox="1">
            <a:spLocks noGrp="1"/>
          </p:cNvSpPr>
          <p:nvPr>
            <p:ph type="ctrTitle"/>
          </p:nvPr>
        </p:nvSpPr>
        <p:spPr>
          <a:xfrm>
            <a:off x="1357200" y="1446850"/>
            <a:ext cx="6429600" cy="1494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26" name="Google Shape;26;p2"/>
          <p:cNvSpPr/>
          <p:nvPr/>
        </p:nvSpPr>
        <p:spPr>
          <a:xfrm>
            <a:off x="1286133" y="257856"/>
            <a:ext cx="1006820" cy="681494"/>
          </a:xfrm>
          <a:custGeom>
            <a:avLst/>
            <a:gdLst/>
            <a:ahLst/>
            <a:cxnLst/>
            <a:rect l="l" t="t" r="r" b="b"/>
            <a:pathLst>
              <a:path w="15898" h="10761" extrusionOk="0">
                <a:moveTo>
                  <a:pt x="9788" y="0"/>
                </a:moveTo>
                <a:lnTo>
                  <a:pt x="6961" y="5502"/>
                </a:lnTo>
                <a:lnTo>
                  <a:pt x="913" y="3769"/>
                </a:lnTo>
                <a:lnTo>
                  <a:pt x="1" y="10365"/>
                </a:lnTo>
                <a:lnTo>
                  <a:pt x="3344" y="10760"/>
                </a:lnTo>
                <a:lnTo>
                  <a:pt x="3587" y="7842"/>
                </a:lnTo>
                <a:lnTo>
                  <a:pt x="10092" y="9332"/>
                </a:lnTo>
                <a:lnTo>
                  <a:pt x="11429" y="4651"/>
                </a:lnTo>
                <a:lnTo>
                  <a:pt x="14651" y="5654"/>
                </a:lnTo>
                <a:lnTo>
                  <a:pt x="15898" y="3070"/>
                </a:lnTo>
                <a:lnTo>
                  <a:pt x="97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Google Shape;27;p2"/>
          <p:cNvSpPr/>
          <p:nvPr/>
        </p:nvSpPr>
        <p:spPr>
          <a:xfrm>
            <a:off x="8210301" y="124468"/>
            <a:ext cx="1006816" cy="738698"/>
          </a:xfrm>
          <a:custGeom>
            <a:avLst/>
            <a:gdLst/>
            <a:ahLst/>
            <a:cxnLst/>
            <a:rect l="l" t="t" r="r" b="b"/>
            <a:pathLst>
              <a:path w="9819" h="7204" extrusionOk="0">
                <a:moveTo>
                  <a:pt x="305" y="0"/>
                </a:moveTo>
                <a:lnTo>
                  <a:pt x="1" y="2006"/>
                </a:lnTo>
                <a:lnTo>
                  <a:pt x="5837" y="3040"/>
                </a:lnTo>
                <a:lnTo>
                  <a:pt x="548" y="5502"/>
                </a:lnTo>
                <a:lnTo>
                  <a:pt x="305" y="7204"/>
                </a:lnTo>
                <a:lnTo>
                  <a:pt x="9819" y="3769"/>
                </a:lnTo>
                <a:lnTo>
                  <a:pt x="9819" y="1824"/>
                </a:lnTo>
                <a:lnTo>
                  <a:pt x="305" y="0"/>
                </a:lnTo>
                <a:close/>
              </a:path>
            </a:pathLst>
          </a:custGeom>
          <a:solidFill>
            <a:srgbClr val="ED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 name="Google Shape;28;p2"/>
          <p:cNvSpPr/>
          <p:nvPr/>
        </p:nvSpPr>
        <p:spPr>
          <a:xfrm>
            <a:off x="8076276" y="-332150"/>
            <a:ext cx="776305" cy="602457"/>
          </a:xfrm>
          <a:custGeom>
            <a:avLst/>
            <a:gdLst/>
            <a:ahLst/>
            <a:cxnLst/>
            <a:rect l="l" t="t" r="r" b="b"/>
            <a:pathLst>
              <a:path w="7752" h="6016" extrusionOk="0">
                <a:moveTo>
                  <a:pt x="3898" y="1578"/>
                </a:moveTo>
                <a:cubicBezTo>
                  <a:pt x="4206" y="1578"/>
                  <a:pt x="4513" y="1632"/>
                  <a:pt x="4803" y="1738"/>
                </a:cubicBezTo>
                <a:cubicBezTo>
                  <a:pt x="5593" y="2011"/>
                  <a:pt x="5867" y="2954"/>
                  <a:pt x="5654" y="3714"/>
                </a:cubicBezTo>
                <a:cubicBezTo>
                  <a:pt x="5593" y="3896"/>
                  <a:pt x="5502" y="4078"/>
                  <a:pt x="5350" y="4200"/>
                </a:cubicBezTo>
                <a:cubicBezTo>
                  <a:pt x="5198" y="4352"/>
                  <a:pt x="4955" y="4413"/>
                  <a:pt x="4742" y="4413"/>
                </a:cubicBezTo>
                <a:lnTo>
                  <a:pt x="4560" y="4413"/>
                </a:lnTo>
                <a:cubicBezTo>
                  <a:pt x="4195" y="4413"/>
                  <a:pt x="3800" y="4413"/>
                  <a:pt x="3435" y="4291"/>
                </a:cubicBezTo>
                <a:cubicBezTo>
                  <a:pt x="2919" y="4169"/>
                  <a:pt x="2584" y="3866"/>
                  <a:pt x="2280" y="3440"/>
                </a:cubicBezTo>
                <a:cubicBezTo>
                  <a:pt x="2189" y="3288"/>
                  <a:pt x="2068" y="3136"/>
                  <a:pt x="2037" y="2954"/>
                </a:cubicBezTo>
                <a:cubicBezTo>
                  <a:pt x="1976" y="2498"/>
                  <a:pt x="2341" y="2103"/>
                  <a:pt x="2736" y="1859"/>
                </a:cubicBezTo>
                <a:cubicBezTo>
                  <a:pt x="3098" y="1670"/>
                  <a:pt x="3498" y="1578"/>
                  <a:pt x="3898" y="1578"/>
                </a:cubicBezTo>
                <a:close/>
                <a:moveTo>
                  <a:pt x="4170" y="0"/>
                </a:moveTo>
                <a:cubicBezTo>
                  <a:pt x="3142" y="0"/>
                  <a:pt x="2075" y="278"/>
                  <a:pt x="1247" y="796"/>
                </a:cubicBezTo>
                <a:cubicBezTo>
                  <a:pt x="609" y="1191"/>
                  <a:pt x="31" y="1859"/>
                  <a:pt x="31" y="2619"/>
                </a:cubicBezTo>
                <a:cubicBezTo>
                  <a:pt x="1" y="3744"/>
                  <a:pt x="1216" y="4990"/>
                  <a:pt x="2189" y="5507"/>
                </a:cubicBezTo>
                <a:cubicBezTo>
                  <a:pt x="2967" y="5908"/>
                  <a:pt x="3928" y="6016"/>
                  <a:pt x="4845" y="6016"/>
                </a:cubicBezTo>
                <a:cubicBezTo>
                  <a:pt x="5110" y="6016"/>
                  <a:pt x="5372" y="6007"/>
                  <a:pt x="5624" y="5993"/>
                </a:cubicBezTo>
                <a:cubicBezTo>
                  <a:pt x="6019" y="5993"/>
                  <a:pt x="6414" y="5932"/>
                  <a:pt x="6748" y="5750"/>
                </a:cubicBezTo>
                <a:cubicBezTo>
                  <a:pt x="7508" y="5325"/>
                  <a:pt x="7752" y="4321"/>
                  <a:pt x="7752" y="3440"/>
                </a:cubicBezTo>
                <a:cubicBezTo>
                  <a:pt x="7752" y="2376"/>
                  <a:pt x="7417" y="1434"/>
                  <a:pt x="6748" y="826"/>
                </a:cubicBezTo>
                <a:cubicBezTo>
                  <a:pt x="6414" y="522"/>
                  <a:pt x="6019" y="309"/>
                  <a:pt x="5563" y="188"/>
                </a:cubicBezTo>
                <a:cubicBezTo>
                  <a:pt x="5126" y="62"/>
                  <a:pt x="4653" y="0"/>
                  <a:pt x="4170" y="0"/>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 name="Google Shape;29;p2"/>
          <p:cNvSpPr txBox="1">
            <a:spLocks noGrp="1"/>
          </p:cNvSpPr>
          <p:nvPr>
            <p:ph type="subTitle" idx="1"/>
          </p:nvPr>
        </p:nvSpPr>
        <p:spPr>
          <a:xfrm>
            <a:off x="1483500" y="2714625"/>
            <a:ext cx="6177000" cy="46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Tree>
    <p:extLst>
      <p:ext uri="{BB962C8B-B14F-4D97-AF65-F5344CB8AC3E}">
        <p14:creationId xmlns:p14="http://schemas.microsoft.com/office/powerpoint/2010/main" val="336611127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1483500" y="2561295"/>
            <a:ext cx="6177000" cy="832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32" name="Google Shape;32;p3"/>
          <p:cNvSpPr txBox="1">
            <a:spLocks noGrp="1"/>
          </p:cNvSpPr>
          <p:nvPr>
            <p:ph type="title" idx="2" hasCustomPrompt="1"/>
          </p:nvPr>
        </p:nvSpPr>
        <p:spPr>
          <a:xfrm>
            <a:off x="3808950" y="1367399"/>
            <a:ext cx="1526100" cy="126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3" name="Google Shape;33;p3"/>
          <p:cNvSpPr txBox="1">
            <a:spLocks noGrp="1"/>
          </p:cNvSpPr>
          <p:nvPr>
            <p:ph type="subTitle" idx="1"/>
          </p:nvPr>
        </p:nvSpPr>
        <p:spPr>
          <a:xfrm>
            <a:off x="1483500" y="3324470"/>
            <a:ext cx="61770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34" name="Google Shape;34;p3"/>
          <p:cNvSpPr/>
          <p:nvPr/>
        </p:nvSpPr>
        <p:spPr>
          <a:xfrm>
            <a:off x="482001" y="832551"/>
            <a:ext cx="170290" cy="153544"/>
          </a:xfrm>
          <a:custGeom>
            <a:avLst/>
            <a:gdLst/>
            <a:ahLst/>
            <a:cxnLst/>
            <a:rect l="l" t="t" r="r" b="b"/>
            <a:pathLst>
              <a:path w="2949" h="2659" extrusionOk="0">
                <a:moveTo>
                  <a:pt x="979" y="1"/>
                </a:moveTo>
                <a:cubicBezTo>
                  <a:pt x="816" y="1"/>
                  <a:pt x="659" y="32"/>
                  <a:pt x="517" y="103"/>
                </a:cubicBezTo>
                <a:cubicBezTo>
                  <a:pt x="0" y="376"/>
                  <a:pt x="0" y="1562"/>
                  <a:pt x="274" y="1987"/>
                </a:cubicBezTo>
                <a:cubicBezTo>
                  <a:pt x="532" y="2418"/>
                  <a:pt x="1034" y="2659"/>
                  <a:pt x="1550" y="2659"/>
                </a:cubicBezTo>
                <a:cubicBezTo>
                  <a:pt x="1581" y="2659"/>
                  <a:pt x="1611" y="2658"/>
                  <a:pt x="1642" y="2656"/>
                </a:cubicBezTo>
                <a:cubicBezTo>
                  <a:pt x="2128" y="2656"/>
                  <a:pt x="2706" y="2413"/>
                  <a:pt x="2858" y="1896"/>
                </a:cubicBezTo>
                <a:cubicBezTo>
                  <a:pt x="2949" y="1562"/>
                  <a:pt x="2827" y="1167"/>
                  <a:pt x="2584" y="863"/>
                </a:cubicBezTo>
                <a:cubicBezTo>
                  <a:pt x="2273" y="432"/>
                  <a:pt x="1584" y="1"/>
                  <a:pt x="979" y="1"/>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3"/>
          <p:cNvSpPr/>
          <p:nvPr/>
        </p:nvSpPr>
        <p:spPr>
          <a:xfrm>
            <a:off x="8349797" y="4187228"/>
            <a:ext cx="73173" cy="73348"/>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 name="Google Shape;36;p3"/>
          <p:cNvSpPr/>
          <p:nvPr/>
        </p:nvSpPr>
        <p:spPr>
          <a:xfrm>
            <a:off x="7660496" y="661853"/>
            <a:ext cx="170302" cy="170709"/>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3"/>
          <p:cNvSpPr/>
          <p:nvPr/>
        </p:nvSpPr>
        <p:spPr>
          <a:xfrm>
            <a:off x="7945376" y="3415451"/>
            <a:ext cx="170302" cy="170697"/>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 name="Google Shape;38;p3"/>
          <p:cNvSpPr/>
          <p:nvPr/>
        </p:nvSpPr>
        <p:spPr>
          <a:xfrm>
            <a:off x="928726" y="4356825"/>
            <a:ext cx="118175" cy="118446"/>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18926892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9"/>
        <p:cNvGrpSpPr/>
        <p:nvPr/>
      </p:nvGrpSpPr>
      <p:grpSpPr>
        <a:xfrm>
          <a:off x="0" y="0"/>
          <a:ext cx="0" cy="0"/>
          <a:chOff x="0" y="0"/>
          <a:chExt cx="0" cy="0"/>
        </a:xfrm>
      </p:grpSpPr>
      <p:grpSp>
        <p:nvGrpSpPr>
          <p:cNvPr id="40" name="Google Shape;40;p4"/>
          <p:cNvGrpSpPr/>
          <p:nvPr/>
        </p:nvGrpSpPr>
        <p:grpSpPr>
          <a:xfrm>
            <a:off x="-259325" y="-381695"/>
            <a:ext cx="9584298" cy="5879589"/>
            <a:chOff x="-259325" y="-381696"/>
            <a:chExt cx="9584298" cy="5879589"/>
          </a:xfrm>
        </p:grpSpPr>
        <p:sp>
          <p:nvSpPr>
            <p:cNvPr id="41" name="Google Shape;41;p4"/>
            <p:cNvSpPr/>
            <p:nvPr/>
          </p:nvSpPr>
          <p:spPr>
            <a:xfrm>
              <a:off x="0" y="0"/>
              <a:ext cx="9144000" cy="5143520"/>
            </a:xfrm>
            <a:custGeom>
              <a:avLst/>
              <a:gdLst/>
              <a:ahLst/>
              <a:cxnLst/>
              <a:rect l="l" t="t" r="r" b="b"/>
              <a:pathLst>
                <a:path w="285750" h="160735" extrusionOk="0">
                  <a:moveTo>
                    <a:pt x="95535" y="34123"/>
                  </a:moveTo>
                  <a:cubicBezTo>
                    <a:pt x="95856" y="34123"/>
                    <a:pt x="96174" y="34127"/>
                    <a:pt x="96488" y="34135"/>
                  </a:cubicBezTo>
                  <a:cubicBezTo>
                    <a:pt x="111169" y="34504"/>
                    <a:pt x="120348" y="48792"/>
                    <a:pt x="124504" y="57245"/>
                  </a:cubicBezTo>
                  <a:cubicBezTo>
                    <a:pt x="126385" y="61103"/>
                    <a:pt x="127468" y="65294"/>
                    <a:pt x="127671" y="69580"/>
                  </a:cubicBezTo>
                  <a:cubicBezTo>
                    <a:pt x="128503" y="85530"/>
                    <a:pt x="126702" y="126616"/>
                    <a:pt x="86141" y="126616"/>
                  </a:cubicBezTo>
                  <a:cubicBezTo>
                    <a:pt x="85523" y="126616"/>
                    <a:pt x="84896" y="126606"/>
                    <a:pt x="84261" y="126587"/>
                  </a:cubicBezTo>
                  <a:cubicBezTo>
                    <a:pt x="31837" y="124992"/>
                    <a:pt x="30230" y="93642"/>
                    <a:pt x="30766" y="75390"/>
                  </a:cubicBezTo>
                  <a:cubicBezTo>
                    <a:pt x="30766" y="75212"/>
                    <a:pt x="30778" y="75033"/>
                    <a:pt x="30790" y="74854"/>
                  </a:cubicBezTo>
                  <a:cubicBezTo>
                    <a:pt x="31278" y="62162"/>
                    <a:pt x="39374" y="51054"/>
                    <a:pt x="51066" y="46125"/>
                  </a:cubicBezTo>
                  <a:cubicBezTo>
                    <a:pt x="62872" y="41147"/>
                    <a:pt x="81960" y="34123"/>
                    <a:pt x="95535" y="34123"/>
                  </a:cubicBezTo>
                  <a:close/>
                  <a:moveTo>
                    <a:pt x="0" y="0"/>
                  </a:moveTo>
                  <a:lnTo>
                    <a:pt x="0" y="160734"/>
                  </a:lnTo>
                  <a:lnTo>
                    <a:pt x="285750" y="160734"/>
                  </a:lnTo>
                  <a:lnTo>
                    <a:pt x="2857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 name="Google Shape;42;p4"/>
            <p:cNvSpPr/>
            <p:nvPr/>
          </p:nvSpPr>
          <p:spPr>
            <a:xfrm flipH="1">
              <a:off x="178231" y="4503163"/>
              <a:ext cx="1749713" cy="842245"/>
            </a:xfrm>
            <a:custGeom>
              <a:avLst/>
              <a:gdLst/>
              <a:ahLst/>
              <a:cxnLst/>
              <a:rect l="l" t="t" r="r" b="b"/>
              <a:pathLst>
                <a:path w="18269" h="8794" extrusionOk="0">
                  <a:moveTo>
                    <a:pt x="13922" y="1"/>
                  </a:moveTo>
                  <a:cubicBezTo>
                    <a:pt x="13922" y="1"/>
                    <a:pt x="14742" y="3800"/>
                    <a:pt x="13678" y="4773"/>
                  </a:cubicBezTo>
                  <a:cubicBezTo>
                    <a:pt x="12337" y="5967"/>
                    <a:pt x="9079" y="6275"/>
                    <a:pt x="6079" y="6275"/>
                  </a:cubicBezTo>
                  <a:cubicBezTo>
                    <a:pt x="2894" y="6275"/>
                    <a:pt x="0" y="5928"/>
                    <a:pt x="0" y="5928"/>
                  </a:cubicBezTo>
                  <a:lnTo>
                    <a:pt x="0" y="8329"/>
                  </a:lnTo>
                  <a:cubicBezTo>
                    <a:pt x="0" y="8329"/>
                    <a:pt x="3674" y="8793"/>
                    <a:pt x="7486" y="8793"/>
                  </a:cubicBezTo>
                  <a:cubicBezTo>
                    <a:pt x="10573" y="8793"/>
                    <a:pt x="13750" y="8489"/>
                    <a:pt x="15137" y="7387"/>
                  </a:cubicBezTo>
                  <a:cubicBezTo>
                    <a:pt x="18268" y="4925"/>
                    <a:pt x="16505" y="1"/>
                    <a:pt x="1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 name="Google Shape;43;p4"/>
            <p:cNvSpPr/>
            <p:nvPr/>
          </p:nvSpPr>
          <p:spPr>
            <a:xfrm flipH="1">
              <a:off x="-259325" y="4133357"/>
              <a:ext cx="1301230" cy="1160005"/>
            </a:xfrm>
            <a:custGeom>
              <a:avLst/>
              <a:gdLst/>
              <a:ahLst/>
              <a:cxnLst/>
              <a:rect l="l" t="t" r="r" b="b"/>
              <a:pathLst>
                <a:path w="25716" h="22925" extrusionOk="0">
                  <a:moveTo>
                    <a:pt x="10777" y="3025"/>
                  </a:moveTo>
                  <a:cubicBezTo>
                    <a:pt x="14224" y="3025"/>
                    <a:pt x="17913" y="5838"/>
                    <a:pt x="19697" y="9064"/>
                  </a:cubicBezTo>
                  <a:cubicBezTo>
                    <a:pt x="21885" y="13046"/>
                    <a:pt x="19697" y="19246"/>
                    <a:pt x="17265" y="20037"/>
                  </a:cubicBezTo>
                  <a:cubicBezTo>
                    <a:pt x="16639" y="20238"/>
                    <a:pt x="15802" y="20391"/>
                    <a:pt x="14833" y="20391"/>
                  </a:cubicBezTo>
                  <a:cubicBezTo>
                    <a:pt x="11992" y="20391"/>
                    <a:pt x="8014" y="19070"/>
                    <a:pt x="4864" y="13745"/>
                  </a:cubicBezTo>
                  <a:cubicBezTo>
                    <a:pt x="639" y="6632"/>
                    <a:pt x="8329" y="3562"/>
                    <a:pt x="8329" y="3562"/>
                  </a:cubicBezTo>
                  <a:cubicBezTo>
                    <a:pt x="9110" y="3193"/>
                    <a:pt x="9936" y="3025"/>
                    <a:pt x="10777" y="3025"/>
                  </a:cubicBezTo>
                  <a:close/>
                  <a:moveTo>
                    <a:pt x="10828" y="0"/>
                  </a:moveTo>
                  <a:cubicBezTo>
                    <a:pt x="10175" y="0"/>
                    <a:pt x="9494" y="78"/>
                    <a:pt x="8785" y="249"/>
                  </a:cubicBezTo>
                  <a:cubicBezTo>
                    <a:pt x="6049" y="918"/>
                    <a:pt x="3678" y="2681"/>
                    <a:pt x="2219" y="5082"/>
                  </a:cubicBezTo>
                  <a:cubicBezTo>
                    <a:pt x="912" y="7210"/>
                    <a:pt x="0" y="10340"/>
                    <a:pt x="1976" y="13897"/>
                  </a:cubicBezTo>
                  <a:cubicBezTo>
                    <a:pt x="4811" y="19052"/>
                    <a:pt x="8532" y="22924"/>
                    <a:pt x="13499" y="22924"/>
                  </a:cubicBezTo>
                  <a:cubicBezTo>
                    <a:pt x="14976" y="22924"/>
                    <a:pt x="16562" y="22582"/>
                    <a:pt x="18268" y="21830"/>
                  </a:cubicBezTo>
                  <a:cubicBezTo>
                    <a:pt x="25715" y="18547"/>
                    <a:pt x="20578" y="6936"/>
                    <a:pt x="20578" y="6936"/>
                  </a:cubicBezTo>
                  <a:cubicBezTo>
                    <a:pt x="20578" y="6936"/>
                    <a:pt x="16998" y="0"/>
                    <a:pt x="10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4"/>
            <p:cNvSpPr/>
            <p:nvPr/>
          </p:nvSpPr>
          <p:spPr>
            <a:xfrm>
              <a:off x="7667541" y="4133353"/>
              <a:ext cx="760314" cy="762145"/>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45;p4"/>
            <p:cNvSpPr/>
            <p:nvPr/>
          </p:nvSpPr>
          <p:spPr>
            <a:xfrm>
              <a:off x="5672199" y="-381696"/>
              <a:ext cx="1301231" cy="1225282"/>
            </a:xfrm>
            <a:custGeom>
              <a:avLst/>
              <a:gdLst/>
              <a:ahLst/>
              <a:cxnLst/>
              <a:rect l="l" t="t" r="r" b="b"/>
              <a:pathLst>
                <a:path w="12370" h="11648" extrusionOk="0">
                  <a:moveTo>
                    <a:pt x="8194" y="0"/>
                  </a:moveTo>
                  <a:cubicBezTo>
                    <a:pt x="6499" y="0"/>
                    <a:pt x="4116" y="874"/>
                    <a:pt x="2644" y="1492"/>
                  </a:cubicBezTo>
                  <a:cubicBezTo>
                    <a:pt x="1155" y="2131"/>
                    <a:pt x="152" y="3529"/>
                    <a:pt x="91" y="5140"/>
                  </a:cubicBezTo>
                  <a:cubicBezTo>
                    <a:pt x="91" y="5140"/>
                    <a:pt x="91" y="5170"/>
                    <a:pt x="91" y="5201"/>
                  </a:cubicBezTo>
                  <a:cubicBezTo>
                    <a:pt x="0" y="7480"/>
                    <a:pt x="213" y="11432"/>
                    <a:pt x="6809" y="11645"/>
                  </a:cubicBezTo>
                  <a:cubicBezTo>
                    <a:pt x="6884" y="11647"/>
                    <a:pt x="6959" y="11648"/>
                    <a:pt x="7032" y="11648"/>
                  </a:cubicBezTo>
                  <a:cubicBezTo>
                    <a:pt x="12164" y="11648"/>
                    <a:pt x="12370" y="6479"/>
                    <a:pt x="12280" y="4471"/>
                  </a:cubicBezTo>
                  <a:cubicBezTo>
                    <a:pt x="12250" y="3924"/>
                    <a:pt x="12128" y="3407"/>
                    <a:pt x="11885" y="2921"/>
                  </a:cubicBezTo>
                  <a:cubicBezTo>
                    <a:pt x="11368" y="1827"/>
                    <a:pt x="10213" y="33"/>
                    <a:pt x="8359" y="3"/>
                  </a:cubicBezTo>
                  <a:cubicBezTo>
                    <a:pt x="8305" y="1"/>
                    <a:pt x="8249" y="0"/>
                    <a:pt x="8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46;p4"/>
            <p:cNvSpPr/>
            <p:nvPr/>
          </p:nvSpPr>
          <p:spPr>
            <a:xfrm>
              <a:off x="5217202" y="150575"/>
              <a:ext cx="933108" cy="630467"/>
            </a:xfrm>
            <a:custGeom>
              <a:avLst/>
              <a:gdLst/>
              <a:ahLst/>
              <a:cxnLst/>
              <a:rect l="l" t="t" r="r" b="b"/>
              <a:pathLst>
                <a:path w="15746" h="10639" extrusionOk="0">
                  <a:moveTo>
                    <a:pt x="9697" y="0"/>
                  </a:moveTo>
                  <a:lnTo>
                    <a:pt x="6900" y="5441"/>
                  </a:lnTo>
                  <a:lnTo>
                    <a:pt x="943" y="3739"/>
                  </a:lnTo>
                  <a:lnTo>
                    <a:pt x="0" y="10274"/>
                  </a:lnTo>
                  <a:lnTo>
                    <a:pt x="3344" y="10639"/>
                  </a:lnTo>
                  <a:lnTo>
                    <a:pt x="3587" y="7781"/>
                  </a:lnTo>
                  <a:lnTo>
                    <a:pt x="10001" y="9240"/>
                  </a:lnTo>
                  <a:lnTo>
                    <a:pt x="11338" y="4590"/>
                  </a:lnTo>
                  <a:lnTo>
                    <a:pt x="14530" y="5593"/>
                  </a:lnTo>
                  <a:lnTo>
                    <a:pt x="15745" y="3040"/>
                  </a:lnTo>
                  <a:lnTo>
                    <a:pt x="9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4"/>
            <p:cNvSpPr/>
            <p:nvPr/>
          </p:nvSpPr>
          <p:spPr>
            <a:xfrm>
              <a:off x="7951752" y="4350688"/>
              <a:ext cx="1373221" cy="1147205"/>
            </a:xfrm>
            <a:custGeom>
              <a:avLst/>
              <a:gdLst/>
              <a:ahLst/>
              <a:cxnLst/>
              <a:rect l="l" t="t" r="r" b="b"/>
              <a:pathLst>
                <a:path w="31035" h="25927" extrusionOk="0">
                  <a:moveTo>
                    <a:pt x="15989" y="1"/>
                  </a:moveTo>
                  <a:lnTo>
                    <a:pt x="14895" y="17995"/>
                  </a:lnTo>
                  <a:cubicBezTo>
                    <a:pt x="14895" y="17995"/>
                    <a:pt x="11004" y="4165"/>
                    <a:pt x="11399" y="1"/>
                  </a:cubicBezTo>
                  <a:lnTo>
                    <a:pt x="11399" y="1"/>
                  </a:lnTo>
                  <a:lnTo>
                    <a:pt x="7205" y="913"/>
                  </a:lnTo>
                  <a:lnTo>
                    <a:pt x="9302" y="17600"/>
                  </a:lnTo>
                  <a:cubicBezTo>
                    <a:pt x="9302" y="17600"/>
                    <a:pt x="4651" y="10548"/>
                    <a:pt x="4104" y="2007"/>
                  </a:cubicBezTo>
                  <a:lnTo>
                    <a:pt x="1" y="2767"/>
                  </a:lnTo>
                  <a:cubicBezTo>
                    <a:pt x="1" y="2767"/>
                    <a:pt x="1588" y="25927"/>
                    <a:pt x="13578" y="25927"/>
                  </a:cubicBezTo>
                  <a:cubicBezTo>
                    <a:pt x="14004" y="25927"/>
                    <a:pt x="14443" y="25897"/>
                    <a:pt x="14895" y="25837"/>
                  </a:cubicBezTo>
                  <a:cubicBezTo>
                    <a:pt x="28087" y="24044"/>
                    <a:pt x="31035" y="2007"/>
                    <a:pt x="31035" y="2007"/>
                  </a:cubicBezTo>
                  <a:lnTo>
                    <a:pt x="27235" y="1369"/>
                  </a:lnTo>
                  <a:cubicBezTo>
                    <a:pt x="27235" y="1369"/>
                    <a:pt x="24834" y="17296"/>
                    <a:pt x="19333" y="19089"/>
                  </a:cubicBezTo>
                  <a:lnTo>
                    <a:pt x="21035" y="1"/>
                  </a:lnTo>
                  <a:close/>
                </a:path>
              </a:pathLst>
            </a:custGeom>
            <a:solidFill>
              <a:srgbClr val="DC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48;p4"/>
            <p:cNvSpPr/>
            <p:nvPr/>
          </p:nvSpPr>
          <p:spPr>
            <a:xfrm>
              <a:off x="805925" y="1122126"/>
              <a:ext cx="933099" cy="927574"/>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49;p4"/>
            <p:cNvSpPr/>
            <p:nvPr/>
          </p:nvSpPr>
          <p:spPr>
            <a:xfrm rot="-4852846">
              <a:off x="2501830" y="3133617"/>
              <a:ext cx="803360" cy="1596167"/>
            </a:xfrm>
            <a:custGeom>
              <a:avLst/>
              <a:gdLst/>
              <a:ahLst/>
              <a:cxnLst/>
              <a:rect l="l" t="t" r="r" b="b"/>
              <a:pathLst>
                <a:path w="9059" h="17999" extrusionOk="0">
                  <a:moveTo>
                    <a:pt x="2206" y="1"/>
                  </a:moveTo>
                  <a:cubicBezTo>
                    <a:pt x="2150" y="1"/>
                    <a:pt x="2094" y="2"/>
                    <a:pt x="2037" y="4"/>
                  </a:cubicBezTo>
                  <a:cubicBezTo>
                    <a:pt x="1642" y="4"/>
                    <a:pt x="1" y="186"/>
                    <a:pt x="62" y="794"/>
                  </a:cubicBezTo>
                  <a:cubicBezTo>
                    <a:pt x="92" y="1220"/>
                    <a:pt x="1460" y="1432"/>
                    <a:pt x="1794" y="1645"/>
                  </a:cubicBezTo>
                  <a:cubicBezTo>
                    <a:pt x="2463" y="2010"/>
                    <a:pt x="3071" y="2557"/>
                    <a:pt x="3466" y="3226"/>
                  </a:cubicBezTo>
                  <a:cubicBezTo>
                    <a:pt x="4165" y="4442"/>
                    <a:pt x="4287" y="5961"/>
                    <a:pt x="3770" y="7268"/>
                  </a:cubicBezTo>
                  <a:cubicBezTo>
                    <a:pt x="3436" y="8059"/>
                    <a:pt x="2888" y="8727"/>
                    <a:pt x="2554" y="9518"/>
                  </a:cubicBezTo>
                  <a:cubicBezTo>
                    <a:pt x="2189" y="10308"/>
                    <a:pt x="2098" y="11311"/>
                    <a:pt x="2645" y="11949"/>
                  </a:cubicBezTo>
                  <a:cubicBezTo>
                    <a:pt x="3192" y="12648"/>
                    <a:pt x="4195" y="12740"/>
                    <a:pt x="4925" y="13165"/>
                  </a:cubicBezTo>
                  <a:cubicBezTo>
                    <a:pt x="5715" y="13651"/>
                    <a:pt x="6232" y="14533"/>
                    <a:pt x="6232" y="15445"/>
                  </a:cubicBezTo>
                  <a:cubicBezTo>
                    <a:pt x="6232" y="15870"/>
                    <a:pt x="6141" y="16296"/>
                    <a:pt x="6141" y="16752"/>
                  </a:cubicBezTo>
                  <a:cubicBezTo>
                    <a:pt x="6141" y="17177"/>
                    <a:pt x="6293" y="17664"/>
                    <a:pt x="6688" y="17876"/>
                  </a:cubicBezTo>
                  <a:cubicBezTo>
                    <a:pt x="6827" y="17960"/>
                    <a:pt x="6986" y="17999"/>
                    <a:pt x="7149" y="17999"/>
                  </a:cubicBezTo>
                  <a:cubicBezTo>
                    <a:pt x="7342" y="17999"/>
                    <a:pt x="7540" y="17945"/>
                    <a:pt x="7721" y="17846"/>
                  </a:cubicBezTo>
                  <a:cubicBezTo>
                    <a:pt x="8025" y="17664"/>
                    <a:pt x="8269" y="17390"/>
                    <a:pt x="8451" y="17056"/>
                  </a:cubicBezTo>
                  <a:cubicBezTo>
                    <a:pt x="8907" y="16296"/>
                    <a:pt x="9059" y="15354"/>
                    <a:pt x="8907" y="14472"/>
                  </a:cubicBezTo>
                  <a:cubicBezTo>
                    <a:pt x="8724" y="13591"/>
                    <a:pt x="8208" y="12800"/>
                    <a:pt x="7509" y="12253"/>
                  </a:cubicBezTo>
                  <a:cubicBezTo>
                    <a:pt x="7022" y="11888"/>
                    <a:pt x="6445" y="11645"/>
                    <a:pt x="5989" y="11189"/>
                  </a:cubicBezTo>
                  <a:cubicBezTo>
                    <a:pt x="5411" y="10581"/>
                    <a:pt x="5199" y="9670"/>
                    <a:pt x="5229" y="8819"/>
                  </a:cubicBezTo>
                  <a:cubicBezTo>
                    <a:pt x="5259" y="7967"/>
                    <a:pt x="5533" y="7147"/>
                    <a:pt x="5776" y="6326"/>
                  </a:cubicBezTo>
                  <a:cubicBezTo>
                    <a:pt x="6019" y="5505"/>
                    <a:pt x="6262" y="4654"/>
                    <a:pt x="6202" y="3803"/>
                  </a:cubicBezTo>
                  <a:cubicBezTo>
                    <a:pt x="6141" y="2496"/>
                    <a:pt x="5411" y="1250"/>
                    <a:pt x="4287" y="581"/>
                  </a:cubicBezTo>
                  <a:cubicBezTo>
                    <a:pt x="3665" y="186"/>
                    <a:pt x="2939" y="1"/>
                    <a:pt x="2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4"/>
            <p:cNvSpPr/>
            <p:nvPr/>
          </p:nvSpPr>
          <p:spPr>
            <a:xfrm rot="4531003">
              <a:off x="1427722" y="3610812"/>
              <a:ext cx="264647" cy="435644"/>
            </a:xfrm>
            <a:custGeom>
              <a:avLst/>
              <a:gdLst/>
              <a:ahLst/>
              <a:cxnLst/>
              <a:rect l="l" t="t" r="r" b="b"/>
              <a:pathLst>
                <a:path w="7387" h="12160" extrusionOk="0">
                  <a:moveTo>
                    <a:pt x="1" y="1"/>
                  </a:moveTo>
                  <a:cubicBezTo>
                    <a:pt x="1" y="1"/>
                    <a:pt x="2372" y="8542"/>
                    <a:pt x="6840" y="12159"/>
                  </a:cubicBezTo>
                  <a:cubicBezTo>
                    <a:pt x="6840" y="12159"/>
                    <a:pt x="7387" y="8056"/>
                    <a:pt x="4560" y="4621"/>
                  </a:cubicBezTo>
                  <a:cubicBezTo>
                    <a:pt x="1733" y="1186"/>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4"/>
            <p:cNvSpPr/>
            <p:nvPr/>
          </p:nvSpPr>
          <p:spPr>
            <a:xfrm rot="4531003">
              <a:off x="1355014" y="3519480"/>
              <a:ext cx="258091" cy="425900"/>
            </a:xfrm>
            <a:custGeom>
              <a:avLst/>
              <a:gdLst/>
              <a:ahLst/>
              <a:cxnLst/>
              <a:rect l="l" t="t" r="r" b="b"/>
              <a:pathLst>
                <a:path w="7204" h="11888" extrusionOk="0">
                  <a:moveTo>
                    <a:pt x="5" y="1"/>
                  </a:moveTo>
                  <a:cubicBezTo>
                    <a:pt x="1" y="1"/>
                    <a:pt x="0" y="3"/>
                    <a:pt x="0" y="3"/>
                  </a:cubicBezTo>
                  <a:cubicBezTo>
                    <a:pt x="0" y="3"/>
                    <a:pt x="1793" y="9121"/>
                    <a:pt x="6505" y="11887"/>
                  </a:cubicBezTo>
                  <a:cubicBezTo>
                    <a:pt x="6505" y="11887"/>
                    <a:pt x="7204" y="9699"/>
                    <a:pt x="3648" y="4744"/>
                  </a:cubicBezTo>
                  <a:cubicBezTo>
                    <a:pt x="407" y="203"/>
                    <a:pt x="44" y="1"/>
                    <a:pt x="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4"/>
            <p:cNvSpPr/>
            <p:nvPr/>
          </p:nvSpPr>
          <p:spPr>
            <a:xfrm rot="4531003">
              <a:off x="1236358" y="3368106"/>
              <a:ext cx="279909" cy="469393"/>
            </a:xfrm>
            <a:custGeom>
              <a:avLst/>
              <a:gdLst/>
              <a:ahLst/>
              <a:cxnLst/>
              <a:rect l="l" t="t" r="r" b="b"/>
              <a:pathLst>
                <a:path w="7813" h="13102" extrusionOk="0">
                  <a:moveTo>
                    <a:pt x="1217" y="1"/>
                  </a:moveTo>
                  <a:cubicBezTo>
                    <a:pt x="1217" y="1"/>
                    <a:pt x="1" y="609"/>
                    <a:pt x="3648" y="6870"/>
                  </a:cubicBezTo>
                  <a:cubicBezTo>
                    <a:pt x="7261" y="13072"/>
                    <a:pt x="7802" y="13101"/>
                    <a:pt x="7812" y="13101"/>
                  </a:cubicBezTo>
                  <a:cubicBezTo>
                    <a:pt x="7812" y="13101"/>
                    <a:pt x="7812" y="13101"/>
                    <a:pt x="7812" y="13101"/>
                  </a:cubicBezTo>
                  <a:cubicBezTo>
                    <a:pt x="7812" y="13101"/>
                    <a:pt x="6597" y="6202"/>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53" name="Google Shape;53;p4"/>
          <p:cNvSpPr txBox="1">
            <a:spLocks noGrp="1"/>
          </p:cNvSpPr>
          <p:nvPr>
            <p:ph type="title"/>
          </p:nvPr>
        </p:nvSpPr>
        <p:spPr>
          <a:xfrm>
            <a:off x="4978950" y="1232175"/>
            <a:ext cx="3041100" cy="1412400"/>
          </a:xfrm>
          <a:prstGeom prst="rect">
            <a:avLst/>
          </a:prstGeom>
        </p:spPr>
        <p:txBody>
          <a:bodyPr spcFirstLastPara="1" wrap="square" lIns="91425" tIns="91425" rIns="91425" bIns="91425" anchor="t" anchorCtr="0">
            <a:noAutofit/>
          </a:bodyPr>
          <a:lstStyle>
            <a:lvl1pPr lvl="0">
              <a:spcBef>
                <a:spcPts val="0"/>
              </a:spcBef>
              <a:spcAft>
                <a:spcPts val="0"/>
              </a:spcAft>
              <a:buSzPts val="4500"/>
              <a:buNone/>
              <a:defRPr sz="4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54" name="Google Shape;54;p4"/>
          <p:cNvSpPr txBox="1">
            <a:spLocks noGrp="1"/>
          </p:cNvSpPr>
          <p:nvPr>
            <p:ph type="body" idx="1"/>
          </p:nvPr>
        </p:nvSpPr>
        <p:spPr>
          <a:xfrm>
            <a:off x="4978950" y="2644575"/>
            <a:ext cx="3041100" cy="12789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600"/>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1600"/>
              </a:spcBef>
              <a:spcAft>
                <a:spcPts val="1600"/>
              </a:spcAft>
              <a:buSzPts val="1400"/>
              <a:buChar char="■"/>
              <a:defRPr/>
            </a:lvl9pPr>
          </a:lstStyle>
          <a:p>
            <a:pPr lvl="0"/>
            <a:r>
              <a:rPr lang="en-US"/>
              <a:t>Edit Master text styles</a:t>
            </a:r>
          </a:p>
        </p:txBody>
      </p:sp>
    </p:spTree>
    <p:extLst>
      <p:ext uri="{BB962C8B-B14F-4D97-AF65-F5344CB8AC3E}">
        <p14:creationId xmlns:p14="http://schemas.microsoft.com/office/powerpoint/2010/main" val="389729420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5"/>
        <p:cNvGrpSpPr/>
        <p:nvPr/>
      </p:nvGrpSpPr>
      <p:grpSpPr>
        <a:xfrm>
          <a:off x="0" y="0"/>
          <a:ext cx="0" cy="0"/>
          <a:chOff x="0" y="0"/>
          <a:chExt cx="0" cy="0"/>
        </a:xfrm>
      </p:grpSpPr>
      <p:sp>
        <p:nvSpPr>
          <p:cNvPr id="56" name="Google Shape;56;p5"/>
          <p:cNvSpPr/>
          <p:nvPr/>
        </p:nvSpPr>
        <p:spPr>
          <a:xfrm>
            <a:off x="645334" y="4450431"/>
            <a:ext cx="149323" cy="153077"/>
          </a:xfrm>
          <a:custGeom>
            <a:avLst/>
            <a:gdLst/>
            <a:ahLst/>
            <a:cxnLst/>
            <a:rect l="l" t="t" r="r" b="b"/>
            <a:pathLst>
              <a:path w="2585" h="2650" extrusionOk="0">
                <a:moveTo>
                  <a:pt x="1140" y="0"/>
                </a:moveTo>
                <a:cubicBezTo>
                  <a:pt x="1063" y="0"/>
                  <a:pt x="987" y="11"/>
                  <a:pt x="912" y="35"/>
                </a:cubicBezTo>
                <a:cubicBezTo>
                  <a:pt x="365" y="187"/>
                  <a:pt x="1" y="946"/>
                  <a:pt x="61" y="1463"/>
                </a:cubicBezTo>
                <a:cubicBezTo>
                  <a:pt x="122" y="1919"/>
                  <a:pt x="426" y="2345"/>
                  <a:pt x="852" y="2557"/>
                </a:cubicBezTo>
                <a:cubicBezTo>
                  <a:pt x="996" y="2619"/>
                  <a:pt x="1151" y="2650"/>
                  <a:pt x="1306" y="2650"/>
                </a:cubicBezTo>
                <a:cubicBezTo>
                  <a:pt x="1607" y="2650"/>
                  <a:pt x="1907" y="2535"/>
                  <a:pt x="2128" y="2314"/>
                </a:cubicBezTo>
                <a:cubicBezTo>
                  <a:pt x="2493" y="1980"/>
                  <a:pt x="2584" y="1372"/>
                  <a:pt x="2371" y="916"/>
                </a:cubicBezTo>
                <a:cubicBezTo>
                  <a:pt x="2186" y="493"/>
                  <a:pt x="1655" y="0"/>
                  <a:pt x="1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5"/>
          <p:cNvSpPr/>
          <p:nvPr/>
        </p:nvSpPr>
        <p:spPr>
          <a:xfrm>
            <a:off x="415207" y="2607464"/>
            <a:ext cx="124497" cy="117746"/>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 name="Google Shape;58;p5"/>
          <p:cNvSpPr/>
          <p:nvPr/>
        </p:nvSpPr>
        <p:spPr>
          <a:xfrm rot="10800000" flipH="1">
            <a:off x="-398703" y="-157886"/>
            <a:ext cx="1234882" cy="1100859"/>
          </a:xfrm>
          <a:custGeom>
            <a:avLst/>
            <a:gdLst/>
            <a:ahLst/>
            <a:cxnLst/>
            <a:rect l="l" t="t" r="r" b="b"/>
            <a:pathLst>
              <a:path w="25716" h="22925" extrusionOk="0">
                <a:moveTo>
                  <a:pt x="10777" y="3025"/>
                </a:moveTo>
                <a:cubicBezTo>
                  <a:pt x="14224" y="3025"/>
                  <a:pt x="17913" y="5838"/>
                  <a:pt x="19697" y="9064"/>
                </a:cubicBezTo>
                <a:cubicBezTo>
                  <a:pt x="21885" y="13046"/>
                  <a:pt x="19697" y="19246"/>
                  <a:pt x="17265" y="20037"/>
                </a:cubicBezTo>
                <a:cubicBezTo>
                  <a:pt x="16639" y="20238"/>
                  <a:pt x="15802" y="20391"/>
                  <a:pt x="14833" y="20391"/>
                </a:cubicBezTo>
                <a:cubicBezTo>
                  <a:pt x="11992" y="20391"/>
                  <a:pt x="8014" y="19070"/>
                  <a:pt x="4864" y="13745"/>
                </a:cubicBezTo>
                <a:cubicBezTo>
                  <a:pt x="639" y="6632"/>
                  <a:pt x="8329" y="3562"/>
                  <a:pt x="8329" y="3562"/>
                </a:cubicBezTo>
                <a:cubicBezTo>
                  <a:pt x="9110" y="3193"/>
                  <a:pt x="9936" y="3025"/>
                  <a:pt x="10777" y="3025"/>
                </a:cubicBezTo>
                <a:close/>
                <a:moveTo>
                  <a:pt x="10828" y="0"/>
                </a:moveTo>
                <a:cubicBezTo>
                  <a:pt x="10175" y="0"/>
                  <a:pt x="9494" y="78"/>
                  <a:pt x="8785" y="249"/>
                </a:cubicBezTo>
                <a:cubicBezTo>
                  <a:pt x="6049" y="918"/>
                  <a:pt x="3678" y="2681"/>
                  <a:pt x="2219" y="5082"/>
                </a:cubicBezTo>
                <a:cubicBezTo>
                  <a:pt x="912" y="7210"/>
                  <a:pt x="0" y="10340"/>
                  <a:pt x="1976" y="13897"/>
                </a:cubicBezTo>
                <a:cubicBezTo>
                  <a:pt x="4811" y="19052"/>
                  <a:pt x="8532" y="22924"/>
                  <a:pt x="13499" y="22924"/>
                </a:cubicBezTo>
                <a:cubicBezTo>
                  <a:pt x="14976" y="22924"/>
                  <a:pt x="16562" y="22582"/>
                  <a:pt x="18268" y="21830"/>
                </a:cubicBezTo>
                <a:cubicBezTo>
                  <a:pt x="25715" y="18547"/>
                  <a:pt x="20578" y="6936"/>
                  <a:pt x="20578" y="6936"/>
                </a:cubicBezTo>
                <a:cubicBezTo>
                  <a:pt x="20578" y="6936"/>
                  <a:pt x="16998" y="0"/>
                  <a:pt x="10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9" name="Google Shape;59;p5"/>
          <p:cNvSpPr/>
          <p:nvPr/>
        </p:nvSpPr>
        <p:spPr>
          <a:xfrm rot="-9755624" flipH="1">
            <a:off x="254330" y="-229848"/>
            <a:ext cx="855820" cy="714041"/>
          </a:xfrm>
          <a:custGeom>
            <a:avLst/>
            <a:gdLst/>
            <a:ahLst/>
            <a:cxnLst/>
            <a:rect l="l" t="t" r="r" b="b"/>
            <a:pathLst>
              <a:path w="19454" h="16230" extrusionOk="0">
                <a:moveTo>
                  <a:pt x="10031" y="1"/>
                </a:moveTo>
                <a:lnTo>
                  <a:pt x="9332" y="11278"/>
                </a:lnTo>
                <a:cubicBezTo>
                  <a:pt x="9332" y="11278"/>
                  <a:pt x="6900" y="2645"/>
                  <a:pt x="7143" y="1"/>
                </a:cubicBezTo>
                <a:lnTo>
                  <a:pt x="7143" y="1"/>
                </a:lnTo>
                <a:lnTo>
                  <a:pt x="4529" y="609"/>
                </a:lnTo>
                <a:lnTo>
                  <a:pt x="5836" y="11035"/>
                </a:lnTo>
                <a:cubicBezTo>
                  <a:pt x="5836" y="11035"/>
                  <a:pt x="2918" y="6627"/>
                  <a:pt x="2584" y="1278"/>
                </a:cubicBezTo>
                <a:lnTo>
                  <a:pt x="0" y="1764"/>
                </a:lnTo>
                <a:cubicBezTo>
                  <a:pt x="0" y="1764"/>
                  <a:pt x="1019" y="16230"/>
                  <a:pt x="8494" y="16230"/>
                </a:cubicBezTo>
                <a:cubicBezTo>
                  <a:pt x="8765" y="16230"/>
                  <a:pt x="9044" y="16211"/>
                  <a:pt x="9332" y="16171"/>
                </a:cubicBezTo>
                <a:cubicBezTo>
                  <a:pt x="17599" y="15077"/>
                  <a:pt x="19454" y="1278"/>
                  <a:pt x="19454" y="1278"/>
                </a:cubicBezTo>
                <a:lnTo>
                  <a:pt x="17052" y="882"/>
                </a:lnTo>
                <a:cubicBezTo>
                  <a:pt x="17052" y="882"/>
                  <a:pt x="15563" y="10852"/>
                  <a:pt x="12098" y="11977"/>
                </a:cubicBezTo>
                <a:lnTo>
                  <a:pt x="131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0" name="Google Shape;60;p5"/>
          <p:cNvSpPr/>
          <p:nvPr/>
        </p:nvSpPr>
        <p:spPr>
          <a:xfrm rot="-1718510">
            <a:off x="7434445" y="398802"/>
            <a:ext cx="182781" cy="172184"/>
          </a:xfrm>
          <a:custGeom>
            <a:avLst/>
            <a:gdLst/>
            <a:ahLst/>
            <a:cxnLst/>
            <a:rect l="l" t="t" r="r" b="b"/>
            <a:pathLst>
              <a:path w="23889" h="22504" extrusionOk="0">
                <a:moveTo>
                  <a:pt x="15859" y="0"/>
                </a:moveTo>
                <a:cubicBezTo>
                  <a:pt x="12558" y="0"/>
                  <a:pt x="7921" y="1707"/>
                  <a:pt x="5046" y="2922"/>
                </a:cubicBezTo>
                <a:cubicBezTo>
                  <a:pt x="2219" y="4107"/>
                  <a:pt x="244" y="6812"/>
                  <a:pt x="122" y="9913"/>
                </a:cubicBezTo>
                <a:cubicBezTo>
                  <a:pt x="122" y="9943"/>
                  <a:pt x="122" y="10004"/>
                  <a:pt x="122" y="10034"/>
                </a:cubicBezTo>
                <a:cubicBezTo>
                  <a:pt x="1" y="14472"/>
                  <a:pt x="365" y="22101"/>
                  <a:pt x="13132" y="22496"/>
                </a:cubicBezTo>
                <a:cubicBezTo>
                  <a:pt x="13282" y="22501"/>
                  <a:pt x="13430" y="22503"/>
                  <a:pt x="13576" y="22503"/>
                </a:cubicBezTo>
                <a:cubicBezTo>
                  <a:pt x="23449" y="22503"/>
                  <a:pt x="23889" y="12499"/>
                  <a:pt x="23679" y="8606"/>
                </a:cubicBezTo>
                <a:cubicBezTo>
                  <a:pt x="23648" y="7572"/>
                  <a:pt x="23375" y="6569"/>
                  <a:pt x="22919" y="5627"/>
                </a:cubicBezTo>
                <a:cubicBezTo>
                  <a:pt x="21916" y="3560"/>
                  <a:pt x="19667" y="95"/>
                  <a:pt x="16110" y="4"/>
                </a:cubicBezTo>
                <a:cubicBezTo>
                  <a:pt x="16028" y="1"/>
                  <a:pt x="15944" y="0"/>
                  <a:pt x="15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1" name="Google Shape;61;p5"/>
          <p:cNvSpPr txBox="1">
            <a:spLocks noGrp="1"/>
          </p:cNvSpPr>
          <p:nvPr>
            <p:ph type="body" idx="1"/>
          </p:nvPr>
        </p:nvSpPr>
        <p:spPr>
          <a:xfrm>
            <a:off x="719975" y="1504563"/>
            <a:ext cx="3263100" cy="876300"/>
          </a:xfrm>
          <a:prstGeom prst="rect">
            <a:avLst/>
          </a:prstGeom>
        </p:spPr>
        <p:txBody>
          <a:bodyPr spcFirstLastPara="1" wrap="square" lIns="91425" tIns="91425" rIns="91425" bIns="91425" anchor="t" anchorCtr="0">
            <a:noAutofit/>
          </a:bodyPr>
          <a:lstStyle>
            <a:lvl1pPr marL="457189" lvl="0" indent="-317492">
              <a:lnSpc>
                <a:spcPct val="100000"/>
              </a:lnSpc>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1600"/>
              </a:spcBef>
              <a:spcAft>
                <a:spcPts val="1600"/>
              </a:spcAft>
              <a:buSzPts val="1200"/>
              <a:buChar char="■"/>
              <a:defRPr sz="1200"/>
            </a:lvl9pPr>
          </a:lstStyle>
          <a:p>
            <a:pPr lvl="0"/>
            <a:r>
              <a:rPr lang="en-US"/>
              <a:t>Edit Master text styles</a:t>
            </a:r>
          </a:p>
        </p:txBody>
      </p:sp>
      <p:sp>
        <p:nvSpPr>
          <p:cNvPr id="62" name="Google Shape;62;p5"/>
          <p:cNvSpPr txBox="1">
            <a:spLocks noGrp="1"/>
          </p:cNvSpPr>
          <p:nvPr>
            <p:ph type="body" idx="2"/>
          </p:nvPr>
        </p:nvSpPr>
        <p:spPr>
          <a:xfrm>
            <a:off x="5160875" y="3517963"/>
            <a:ext cx="3263100" cy="876300"/>
          </a:xfrm>
          <a:prstGeom prst="rect">
            <a:avLst/>
          </a:prstGeom>
        </p:spPr>
        <p:txBody>
          <a:bodyPr spcFirstLastPara="1" wrap="square" lIns="91425" tIns="91425" rIns="91425" bIns="91425" anchor="t" anchorCtr="0">
            <a:noAutofit/>
          </a:bodyPr>
          <a:lstStyle>
            <a:lvl1pPr marL="457189" lvl="0" indent="-317492" algn="r">
              <a:lnSpc>
                <a:spcPct val="100000"/>
              </a:lnSpc>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1600"/>
              </a:spcBef>
              <a:spcAft>
                <a:spcPts val="1600"/>
              </a:spcAft>
              <a:buSzPts val="1200"/>
              <a:buChar char="■"/>
              <a:defRPr sz="1200"/>
            </a:lvl9pPr>
          </a:lstStyle>
          <a:p>
            <a:pPr lvl="0"/>
            <a:r>
              <a:rPr lang="en-US"/>
              <a:t>Edit Master text styles</a:t>
            </a:r>
          </a:p>
        </p:txBody>
      </p:sp>
      <p:sp>
        <p:nvSpPr>
          <p:cNvPr id="63" name="Google Shape;63;p5"/>
          <p:cNvSpPr txBox="1">
            <a:spLocks noGrp="1"/>
          </p:cNvSpPr>
          <p:nvPr>
            <p:ph type="title"/>
          </p:nvPr>
        </p:nvSpPr>
        <p:spPr>
          <a:xfrm>
            <a:off x="719998" y="749225"/>
            <a:ext cx="5909400" cy="755400"/>
          </a:xfrm>
          <a:prstGeom prst="rect">
            <a:avLst/>
          </a:prstGeom>
        </p:spPr>
        <p:txBody>
          <a:bodyPr spcFirstLastPara="1" wrap="square" lIns="91425" tIns="91425" rIns="91425" bIns="91425" anchor="ctr" anchorCtr="0">
            <a:noAutofit/>
          </a:bodyPr>
          <a:lstStyle>
            <a:lvl1pPr lvl="0" rtl="0">
              <a:spcBef>
                <a:spcPts val="0"/>
              </a:spcBef>
              <a:spcAft>
                <a:spcPts val="0"/>
              </a:spcAft>
              <a:buSzPts val="4500"/>
              <a:buNone/>
              <a:defRPr sz="4500"/>
            </a:lvl1pPr>
            <a:lvl2pPr lvl="1" algn="ctr" rtl="0">
              <a:spcBef>
                <a:spcPts val="0"/>
              </a:spcBef>
              <a:spcAft>
                <a:spcPts val="0"/>
              </a:spcAft>
              <a:buSzPts val="2800"/>
              <a:buNone/>
              <a:defRPr>
                <a:latin typeface="IBM Plex Sans"/>
                <a:ea typeface="IBM Plex Sans"/>
                <a:cs typeface="IBM Plex Sans"/>
                <a:sym typeface="IBM Plex Sans"/>
              </a:defRPr>
            </a:lvl2pPr>
            <a:lvl3pPr lvl="2" algn="ctr" rtl="0">
              <a:spcBef>
                <a:spcPts val="0"/>
              </a:spcBef>
              <a:spcAft>
                <a:spcPts val="0"/>
              </a:spcAft>
              <a:buSzPts val="2800"/>
              <a:buNone/>
              <a:defRPr>
                <a:latin typeface="IBM Plex Sans"/>
                <a:ea typeface="IBM Plex Sans"/>
                <a:cs typeface="IBM Plex Sans"/>
                <a:sym typeface="IBM Plex Sans"/>
              </a:defRPr>
            </a:lvl3pPr>
            <a:lvl4pPr lvl="3" algn="ctr" rtl="0">
              <a:spcBef>
                <a:spcPts val="0"/>
              </a:spcBef>
              <a:spcAft>
                <a:spcPts val="0"/>
              </a:spcAft>
              <a:buSzPts val="2800"/>
              <a:buNone/>
              <a:defRPr>
                <a:latin typeface="IBM Plex Sans"/>
                <a:ea typeface="IBM Plex Sans"/>
                <a:cs typeface="IBM Plex Sans"/>
                <a:sym typeface="IBM Plex Sans"/>
              </a:defRPr>
            </a:lvl4pPr>
            <a:lvl5pPr lvl="4" algn="ctr" rtl="0">
              <a:spcBef>
                <a:spcPts val="0"/>
              </a:spcBef>
              <a:spcAft>
                <a:spcPts val="0"/>
              </a:spcAft>
              <a:buSzPts val="2800"/>
              <a:buNone/>
              <a:defRPr>
                <a:latin typeface="IBM Plex Sans"/>
                <a:ea typeface="IBM Plex Sans"/>
                <a:cs typeface="IBM Plex Sans"/>
                <a:sym typeface="IBM Plex Sans"/>
              </a:defRPr>
            </a:lvl5pPr>
            <a:lvl6pPr lvl="5" algn="ctr" rtl="0">
              <a:spcBef>
                <a:spcPts val="0"/>
              </a:spcBef>
              <a:spcAft>
                <a:spcPts val="0"/>
              </a:spcAft>
              <a:buSzPts val="2800"/>
              <a:buNone/>
              <a:defRPr>
                <a:latin typeface="IBM Plex Sans"/>
                <a:ea typeface="IBM Plex Sans"/>
                <a:cs typeface="IBM Plex Sans"/>
                <a:sym typeface="IBM Plex Sans"/>
              </a:defRPr>
            </a:lvl6pPr>
            <a:lvl7pPr lvl="6" algn="ctr" rtl="0">
              <a:spcBef>
                <a:spcPts val="0"/>
              </a:spcBef>
              <a:spcAft>
                <a:spcPts val="0"/>
              </a:spcAft>
              <a:buSzPts val="2800"/>
              <a:buNone/>
              <a:defRPr>
                <a:latin typeface="IBM Plex Sans"/>
                <a:ea typeface="IBM Plex Sans"/>
                <a:cs typeface="IBM Plex Sans"/>
                <a:sym typeface="IBM Plex Sans"/>
              </a:defRPr>
            </a:lvl7pPr>
            <a:lvl8pPr lvl="7" algn="ctr" rtl="0">
              <a:spcBef>
                <a:spcPts val="0"/>
              </a:spcBef>
              <a:spcAft>
                <a:spcPts val="0"/>
              </a:spcAft>
              <a:buSzPts val="2800"/>
              <a:buNone/>
              <a:defRPr>
                <a:latin typeface="IBM Plex Sans"/>
                <a:ea typeface="IBM Plex Sans"/>
                <a:cs typeface="IBM Plex Sans"/>
                <a:sym typeface="IBM Plex Sans"/>
              </a:defRPr>
            </a:lvl8pPr>
            <a:lvl9pPr lvl="8" algn="ctr" rtl="0">
              <a:spcBef>
                <a:spcPts val="0"/>
              </a:spcBef>
              <a:spcAft>
                <a:spcPts val="0"/>
              </a:spcAft>
              <a:buSzPts val="2800"/>
              <a:buNone/>
              <a:defRPr>
                <a:latin typeface="IBM Plex Sans"/>
                <a:ea typeface="IBM Plex Sans"/>
                <a:cs typeface="IBM Plex Sans"/>
                <a:sym typeface="IBM Plex Sans"/>
              </a:defRPr>
            </a:lvl9pPr>
          </a:lstStyle>
          <a:p>
            <a:r>
              <a:rPr lang="en-US"/>
              <a:t>Click to edit Master title style</a:t>
            </a:r>
            <a:endParaRPr/>
          </a:p>
        </p:txBody>
      </p:sp>
      <p:sp>
        <p:nvSpPr>
          <p:cNvPr id="64" name="Google Shape;64;p5"/>
          <p:cNvSpPr txBox="1">
            <a:spLocks noGrp="1"/>
          </p:cNvSpPr>
          <p:nvPr>
            <p:ph type="title" idx="3"/>
          </p:nvPr>
        </p:nvSpPr>
        <p:spPr>
          <a:xfrm>
            <a:off x="2514613" y="2841775"/>
            <a:ext cx="5909400" cy="676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500"/>
              <a:buNone/>
              <a:defRPr sz="4500"/>
            </a:lvl1pPr>
            <a:lvl2pPr lvl="1" algn="ctr" rtl="0">
              <a:spcBef>
                <a:spcPts val="0"/>
              </a:spcBef>
              <a:spcAft>
                <a:spcPts val="0"/>
              </a:spcAft>
              <a:buSzPts val="2800"/>
              <a:buNone/>
              <a:defRPr>
                <a:latin typeface="IBM Plex Sans"/>
                <a:ea typeface="IBM Plex Sans"/>
                <a:cs typeface="IBM Plex Sans"/>
                <a:sym typeface="IBM Plex Sans"/>
              </a:defRPr>
            </a:lvl2pPr>
            <a:lvl3pPr lvl="2" algn="ctr" rtl="0">
              <a:spcBef>
                <a:spcPts val="0"/>
              </a:spcBef>
              <a:spcAft>
                <a:spcPts val="0"/>
              </a:spcAft>
              <a:buSzPts val="2800"/>
              <a:buNone/>
              <a:defRPr>
                <a:latin typeface="IBM Plex Sans"/>
                <a:ea typeface="IBM Plex Sans"/>
                <a:cs typeface="IBM Plex Sans"/>
                <a:sym typeface="IBM Plex Sans"/>
              </a:defRPr>
            </a:lvl3pPr>
            <a:lvl4pPr lvl="3" algn="ctr" rtl="0">
              <a:spcBef>
                <a:spcPts val="0"/>
              </a:spcBef>
              <a:spcAft>
                <a:spcPts val="0"/>
              </a:spcAft>
              <a:buSzPts val="2800"/>
              <a:buNone/>
              <a:defRPr>
                <a:latin typeface="IBM Plex Sans"/>
                <a:ea typeface="IBM Plex Sans"/>
                <a:cs typeface="IBM Plex Sans"/>
                <a:sym typeface="IBM Plex Sans"/>
              </a:defRPr>
            </a:lvl4pPr>
            <a:lvl5pPr lvl="4" algn="ctr" rtl="0">
              <a:spcBef>
                <a:spcPts val="0"/>
              </a:spcBef>
              <a:spcAft>
                <a:spcPts val="0"/>
              </a:spcAft>
              <a:buSzPts val="2800"/>
              <a:buNone/>
              <a:defRPr>
                <a:latin typeface="IBM Plex Sans"/>
                <a:ea typeface="IBM Plex Sans"/>
                <a:cs typeface="IBM Plex Sans"/>
                <a:sym typeface="IBM Plex Sans"/>
              </a:defRPr>
            </a:lvl5pPr>
            <a:lvl6pPr lvl="5" algn="ctr" rtl="0">
              <a:spcBef>
                <a:spcPts val="0"/>
              </a:spcBef>
              <a:spcAft>
                <a:spcPts val="0"/>
              </a:spcAft>
              <a:buSzPts val="2800"/>
              <a:buNone/>
              <a:defRPr>
                <a:latin typeface="IBM Plex Sans"/>
                <a:ea typeface="IBM Plex Sans"/>
                <a:cs typeface="IBM Plex Sans"/>
                <a:sym typeface="IBM Plex Sans"/>
              </a:defRPr>
            </a:lvl6pPr>
            <a:lvl7pPr lvl="6" algn="ctr" rtl="0">
              <a:spcBef>
                <a:spcPts val="0"/>
              </a:spcBef>
              <a:spcAft>
                <a:spcPts val="0"/>
              </a:spcAft>
              <a:buSzPts val="2800"/>
              <a:buNone/>
              <a:defRPr>
                <a:latin typeface="IBM Plex Sans"/>
                <a:ea typeface="IBM Plex Sans"/>
                <a:cs typeface="IBM Plex Sans"/>
                <a:sym typeface="IBM Plex Sans"/>
              </a:defRPr>
            </a:lvl7pPr>
            <a:lvl8pPr lvl="7" algn="ctr" rtl="0">
              <a:spcBef>
                <a:spcPts val="0"/>
              </a:spcBef>
              <a:spcAft>
                <a:spcPts val="0"/>
              </a:spcAft>
              <a:buSzPts val="2800"/>
              <a:buNone/>
              <a:defRPr>
                <a:latin typeface="IBM Plex Sans"/>
                <a:ea typeface="IBM Plex Sans"/>
                <a:cs typeface="IBM Plex Sans"/>
                <a:sym typeface="IBM Plex Sans"/>
              </a:defRPr>
            </a:lvl8pPr>
            <a:lvl9pPr lvl="8" algn="ctr" rtl="0">
              <a:spcBef>
                <a:spcPts val="0"/>
              </a:spcBef>
              <a:spcAft>
                <a:spcPts val="0"/>
              </a:spcAft>
              <a:buSzPts val="2800"/>
              <a:buNone/>
              <a:defRPr>
                <a:latin typeface="IBM Plex Sans"/>
                <a:ea typeface="IBM Plex Sans"/>
                <a:cs typeface="IBM Plex Sans"/>
                <a:sym typeface="IBM Plex Sans"/>
              </a:defRPr>
            </a:lvl9pPr>
          </a:lstStyle>
          <a:p>
            <a:r>
              <a:rPr lang="en-US"/>
              <a:t>Click to edit Master title style</a:t>
            </a:r>
            <a:endParaRPr/>
          </a:p>
        </p:txBody>
      </p:sp>
    </p:spTree>
    <p:extLst>
      <p:ext uri="{BB962C8B-B14F-4D97-AF65-F5344CB8AC3E}">
        <p14:creationId xmlns:p14="http://schemas.microsoft.com/office/powerpoint/2010/main" val="376082771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5"/>
        <p:cNvGrpSpPr/>
        <p:nvPr/>
      </p:nvGrpSpPr>
      <p:grpSpPr>
        <a:xfrm>
          <a:off x="0" y="0"/>
          <a:ext cx="0" cy="0"/>
          <a:chOff x="0" y="0"/>
          <a:chExt cx="0" cy="0"/>
        </a:xfrm>
      </p:grpSpPr>
      <p:sp>
        <p:nvSpPr>
          <p:cNvPr id="66" name="Google Shape;66;p6"/>
          <p:cNvSpPr/>
          <p:nvPr/>
        </p:nvSpPr>
        <p:spPr>
          <a:xfrm rot="-10548858">
            <a:off x="7882549" y="-139358"/>
            <a:ext cx="1742370" cy="1594875"/>
          </a:xfrm>
          <a:custGeom>
            <a:avLst/>
            <a:gdLst/>
            <a:ahLst/>
            <a:cxnLst/>
            <a:rect l="l" t="t" r="r" b="b"/>
            <a:pathLst>
              <a:path w="27737" h="25389" extrusionOk="0">
                <a:moveTo>
                  <a:pt x="13409" y="1"/>
                </a:moveTo>
                <a:cubicBezTo>
                  <a:pt x="0" y="1"/>
                  <a:pt x="3755" y="25389"/>
                  <a:pt x="3755" y="25389"/>
                </a:cubicBezTo>
                <a:lnTo>
                  <a:pt x="25184" y="25389"/>
                </a:lnTo>
                <a:cubicBezTo>
                  <a:pt x="25184" y="25389"/>
                  <a:pt x="27737" y="525"/>
                  <a:pt x="13816" y="9"/>
                </a:cubicBezTo>
                <a:cubicBezTo>
                  <a:pt x="13678" y="3"/>
                  <a:pt x="13543" y="1"/>
                  <a:pt x="13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6"/>
          <p:cNvSpPr/>
          <p:nvPr/>
        </p:nvSpPr>
        <p:spPr>
          <a:xfrm rot="8962869" flipH="1">
            <a:off x="7751741" y="-278923"/>
            <a:ext cx="970043" cy="933420"/>
          </a:xfrm>
          <a:custGeom>
            <a:avLst/>
            <a:gdLst/>
            <a:ahLst/>
            <a:cxnLst/>
            <a:rect l="l" t="t" r="r" b="b"/>
            <a:pathLst>
              <a:path w="15442" h="14859" extrusionOk="0">
                <a:moveTo>
                  <a:pt x="5271" y="1"/>
                </a:moveTo>
                <a:cubicBezTo>
                  <a:pt x="4355" y="1"/>
                  <a:pt x="3509" y="328"/>
                  <a:pt x="2858" y="1179"/>
                </a:cubicBezTo>
                <a:cubicBezTo>
                  <a:pt x="2858" y="1179"/>
                  <a:pt x="0" y="6681"/>
                  <a:pt x="4712" y="10936"/>
                </a:cubicBezTo>
                <a:cubicBezTo>
                  <a:pt x="8371" y="14263"/>
                  <a:pt x="10582" y="14859"/>
                  <a:pt x="11546" y="14859"/>
                </a:cubicBezTo>
                <a:cubicBezTo>
                  <a:pt x="11816" y="14859"/>
                  <a:pt x="11988" y="14812"/>
                  <a:pt x="12067" y="14766"/>
                </a:cubicBezTo>
                <a:cubicBezTo>
                  <a:pt x="12432" y="14553"/>
                  <a:pt x="15441" y="11088"/>
                  <a:pt x="15350" y="9903"/>
                </a:cubicBezTo>
                <a:cubicBezTo>
                  <a:pt x="15289" y="8748"/>
                  <a:pt x="12584" y="4036"/>
                  <a:pt x="12037" y="3519"/>
                </a:cubicBezTo>
                <a:cubicBezTo>
                  <a:pt x="11623" y="3152"/>
                  <a:pt x="8113" y="1"/>
                  <a:pt x="5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6"/>
          <p:cNvSpPr/>
          <p:nvPr/>
        </p:nvSpPr>
        <p:spPr>
          <a:xfrm rot="-915629">
            <a:off x="472472" y="3941449"/>
            <a:ext cx="699539" cy="1389933"/>
          </a:xfrm>
          <a:custGeom>
            <a:avLst/>
            <a:gdLst/>
            <a:ahLst/>
            <a:cxnLst/>
            <a:rect l="l" t="t" r="r" b="b"/>
            <a:pathLst>
              <a:path w="9059" h="17999" extrusionOk="0">
                <a:moveTo>
                  <a:pt x="2206" y="1"/>
                </a:moveTo>
                <a:cubicBezTo>
                  <a:pt x="2150" y="1"/>
                  <a:pt x="2094" y="2"/>
                  <a:pt x="2037" y="4"/>
                </a:cubicBezTo>
                <a:cubicBezTo>
                  <a:pt x="1642" y="4"/>
                  <a:pt x="1" y="186"/>
                  <a:pt x="62" y="794"/>
                </a:cubicBezTo>
                <a:cubicBezTo>
                  <a:pt x="92" y="1220"/>
                  <a:pt x="1460" y="1432"/>
                  <a:pt x="1794" y="1645"/>
                </a:cubicBezTo>
                <a:cubicBezTo>
                  <a:pt x="2463" y="2010"/>
                  <a:pt x="3071" y="2557"/>
                  <a:pt x="3466" y="3226"/>
                </a:cubicBezTo>
                <a:cubicBezTo>
                  <a:pt x="4165" y="4442"/>
                  <a:pt x="4287" y="5961"/>
                  <a:pt x="3770" y="7268"/>
                </a:cubicBezTo>
                <a:cubicBezTo>
                  <a:pt x="3436" y="8059"/>
                  <a:pt x="2888" y="8727"/>
                  <a:pt x="2554" y="9518"/>
                </a:cubicBezTo>
                <a:cubicBezTo>
                  <a:pt x="2189" y="10308"/>
                  <a:pt x="2098" y="11311"/>
                  <a:pt x="2645" y="11949"/>
                </a:cubicBezTo>
                <a:cubicBezTo>
                  <a:pt x="3192" y="12648"/>
                  <a:pt x="4195" y="12740"/>
                  <a:pt x="4925" y="13165"/>
                </a:cubicBezTo>
                <a:cubicBezTo>
                  <a:pt x="5715" y="13651"/>
                  <a:pt x="6232" y="14533"/>
                  <a:pt x="6232" y="15445"/>
                </a:cubicBezTo>
                <a:cubicBezTo>
                  <a:pt x="6232" y="15870"/>
                  <a:pt x="6141" y="16296"/>
                  <a:pt x="6141" y="16752"/>
                </a:cubicBezTo>
                <a:cubicBezTo>
                  <a:pt x="6141" y="17177"/>
                  <a:pt x="6293" y="17664"/>
                  <a:pt x="6688" y="17876"/>
                </a:cubicBezTo>
                <a:cubicBezTo>
                  <a:pt x="6827" y="17960"/>
                  <a:pt x="6986" y="17999"/>
                  <a:pt x="7149" y="17999"/>
                </a:cubicBezTo>
                <a:cubicBezTo>
                  <a:pt x="7342" y="17999"/>
                  <a:pt x="7540" y="17945"/>
                  <a:pt x="7721" y="17846"/>
                </a:cubicBezTo>
                <a:cubicBezTo>
                  <a:pt x="8025" y="17664"/>
                  <a:pt x="8269" y="17390"/>
                  <a:pt x="8451" y="17056"/>
                </a:cubicBezTo>
                <a:cubicBezTo>
                  <a:pt x="8907" y="16296"/>
                  <a:pt x="9059" y="15354"/>
                  <a:pt x="8907" y="14472"/>
                </a:cubicBezTo>
                <a:cubicBezTo>
                  <a:pt x="8724" y="13591"/>
                  <a:pt x="8208" y="12800"/>
                  <a:pt x="7509" y="12253"/>
                </a:cubicBezTo>
                <a:cubicBezTo>
                  <a:pt x="7022" y="11888"/>
                  <a:pt x="6445" y="11645"/>
                  <a:pt x="5989" y="11189"/>
                </a:cubicBezTo>
                <a:cubicBezTo>
                  <a:pt x="5411" y="10581"/>
                  <a:pt x="5199" y="9670"/>
                  <a:pt x="5229" y="8819"/>
                </a:cubicBezTo>
                <a:cubicBezTo>
                  <a:pt x="5259" y="7967"/>
                  <a:pt x="5533" y="7147"/>
                  <a:pt x="5776" y="6326"/>
                </a:cubicBezTo>
                <a:cubicBezTo>
                  <a:pt x="6019" y="5505"/>
                  <a:pt x="6262" y="4654"/>
                  <a:pt x="6202" y="3803"/>
                </a:cubicBezTo>
                <a:cubicBezTo>
                  <a:pt x="6141" y="2496"/>
                  <a:pt x="5411" y="1250"/>
                  <a:pt x="4287" y="581"/>
                </a:cubicBezTo>
                <a:cubicBezTo>
                  <a:pt x="3665" y="186"/>
                  <a:pt x="2939" y="1"/>
                  <a:pt x="2206" y="1"/>
                </a:cubicBez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 name="Google Shape;69;p6"/>
          <p:cNvSpPr/>
          <p:nvPr/>
        </p:nvSpPr>
        <p:spPr>
          <a:xfrm>
            <a:off x="8423999" y="4358396"/>
            <a:ext cx="76503" cy="78427"/>
          </a:xfrm>
          <a:custGeom>
            <a:avLst/>
            <a:gdLst/>
            <a:ahLst/>
            <a:cxnLst/>
            <a:rect l="l" t="t" r="r" b="b"/>
            <a:pathLst>
              <a:path w="2585" h="2650" extrusionOk="0">
                <a:moveTo>
                  <a:pt x="1140" y="0"/>
                </a:moveTo>
                <a:cubicBezTo>
                  <a:pt x="1063" y="0"/>
                  <a:pt x="987" y="11"/>
                  <a:pt x="912" y="35"/>
                </a:cubicBezTo>
                <a:cubicBezTo>
                  <a:pt x="365" y="187"/>
                  <a:pt x="1" y="946"/>
                  <a:pt x="61" y="1463"/>
                </a:cubicBezTo>
                <a:cubicBezTo>
                  <a:pt x="122" y="1919"/>
                  <a:pt x="426" y="2345"/>
                  <a:pt x="852" y="2557"/>
                </a:cubicBezTo>
                <a:cubicBezTo>
                  <a:pt x="996" y="2619"/>
                  <a:pt x="1151" y="2650"/>
                  <a:pt x="1306" y="2650"/>
                </a:cubicBezTo>
                <a:cubicBezTo>
                  <a:pt x="1607" y="2650"/>
                  <a:pt x="1907" y="2535"/>
                  <a:pt x="2128" y="2314"/>
                </a:cubicBezTo>
                <a:cubicBezTo>
                  <a:pt x="2493" y="1980"/>
                  <a:pt x="2584" y="1372"/>
                  <a:pt x="2371" y="916"/>
                </a:cubicBezTo>
                <a:cubicBezTo>
                  <a:pt x="2186" y="493"/>
                  <a:pt x="1655" y="0"/>
                  <a:pt x="1140" y="0"/>
                </a:cubicBez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 name="Google Shape;70;p6"/>
          <p:cNvSpPr/>
          <p:nvPr/>
        </p:nvSpPr>
        <p:spPr>
          <a:xfrm>
            <a:off x="8539822" y="2294271"/>
            <a:ext cx="199649" cy="184852"/>
          </a:xfrm>
          <a:custGeom>
            <a:avLst/>
            <a:gdLst/>
            <a:ahLst/>
            <a:cxnLst/>
            <a:rect l="l" t="t" r="r" b="b"/>
            <a:pathLst>
              <a:path w="1876" h="1737" extrusionOk="0">
                <a:moveTo>
                  <a:pt x="951" y="0"/>
                </a:moveTo>
                <a:cubicBezTo>
                  <a:pt x="447" y="0"/>
                  <a:pt x="1" y="567"/>
                  <a:pt x="325" y="1216"/>
                </a:cubicBezTo>
                <a:cubicBezTo>
                  <a:pt x="447" y="1489"/>
                  <a:pt x="720" y="1702"/>
                  <a:pt x="1024" y="1733"/>
                </a:cubicBezTo>
                <a:cubicBezTo>
                  <a:pt x="1050" y="1735"/>
                  <a:pt x="1075" y="1736"/>
                  <a:pt x="1101" y="1736"/>
                </a:cubicBezTo>
                <a:cubicBezTo>
                  <a:pt x="1383" y="1736"/>
                  <a:pt x="1673" y="1585"/>
                  <a:pt x="1784" y="1307"/>
                </a:cubicBezTo>
                <a:cubicBezTo>
                  <a:pt x="1875" y="1064"/>
                  <a:pt x="1784" y="730"/>
                  <a:pt x="1663" y="486"/>
                </a:cubicBezTo>
                <a:cubicBezTo>
                  <a:pt x="1470" y="142"/>
                  <a:pt x="1203" y="0"/>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6"/>
          <p:cNvSpPr/>
          <p:nvPr/>
        </p:nvSpPr>
        <p:spPr>
          <a:xfrm>
            <a:off x="260773" y="1234209"/>
            <a:ext cx="232991" cy="220388"/>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6"/>
          <p:cNvSpPr txBox="1">
            <a:spLocks noGrp="1"/>
          </p:cNvSpPr>
          <p:nvPr>
            <p:ph type="title"/>
          </p:nvPr>
        </p:nvSpPr>
        <p:spPr>
          <a:xfrm>
            <a:off x="720000" y="539996"/>
            <a:ext cx="7704000" cy="40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2800"/>
              <a:buNone/>
              <a:defRPr>
                <a:latin typeface="IBM Plex Sans"/>
                <a:ea typeface="IBM Plex Sans"/>
                <a:cs typeface="IBM Plex Sans"/>
                <a:sym typeface="IBM Plex Sans"/>
              </a:defRPr>
            </a:lvl2pPr>
            <a:lvl3pPr lvl="2" algn="ctr" rtl="0">
              <a:spcBef>
                <a:spcPts val="0"/>
              </a:spcBef>
              <a:spcAft>
                <a:spcPts val="0"/>
              </a:spcAft>
              <a:buSzPts val="2800"/>
              <a:buNone/>
              <a:defRPr>
                <a:latin typeface="IBM Plex Sans"/>
                <a:ea typeface="IBM Plex Sans"/>
                <a:cs typeface="IBM Plex Sans"/>
                <a:sym typeface="IBM Plex Sans"/>
              </a:defRPr>
            </a:lvl3pPr>
            <a:lvl4pPr lvl="3" algn="ctr" rtl="0">
              <a:spcBef>
                <a:spcPts val="0"/>
              </a:spcBef>
              <a:spcAft>
                <a:spcPts val="0"/>
              </a:spcAft>
              <a:buSzPts val="2800"/>
              <a:buNone/>
              <a:defRPr>
                <a:latin typeface="IBM Plex Sans"/>
                <a:ea typeface="IBM Plex Sans"/>
                <a:cs typeface="IBM Plex Sans"/>
                <a:sym typeface="IBM Plex Sans"/>
              </a:defRPr>
            </a:lvl4pPr>
            <a:lvl5pPr lvl="4" algn="ctr" rtl="0">
              <a:spcBef>
                <a:spcPts val="0"/>
              </a:spcBef>
              <a:spcAft>
                <a:spcPts val="0"/>
              </a:spcAft>
              <a:buSzPts val="2800"/>
              <a:buNone/>
              <a:defRPr>
                <a:latin typeface="IBM Plex Sans"/>
                <a:ea typeface="IBM Plex Sans"/>
                <a:cs typeface="IBM Plex Sans"/>
                <a:sym typeface="IBM Plex Sans"/>
              </a:defRPr>
            </a:lvl5pPr>
            <a:lvl6pPr lvl="5" algn="ctr" rtl="0">
              <a:spcBef>
                <a:spcPts val="0"/>
              </a:spcBef>
              <a:spcAft>
                <a:spcPts val="0"/>
              </a:spcAft>
              <a:buSzPts val="2800"/>
              <a:buNone/>
              <a:defRPr>
                <a:latin typeface="IBM Plex Sans"/>
                <a:ea typeface="IBM Plex Sans"/>
                <a:cs typeface="IBM Plex Sans"/>
                <a:sym typeface="IBM Plex Sans"/>
              </a:defRPr>
            </a:lvl6pPr>
            <a:lvl7pPr lvl="6" algn="ctr" rtl="0">
              <a:spcBef>
                <a:spcPts val="0"/>
              </a:spcBef>
              <a:spcAft>
                <a:spcPts val="0"/>
              </a:spcAft>
              <a:buSzPts val="2800"/>
              <a:buNone/>
              <a:defRPr>
                <a:latin typeface="IBM Plex Sans"/>
                <a:ea typeface="IBM Plex Sans"/>
                <a:cs typeface="IBM Plex Sans"/>
                <a:sym typeface="IBM Plex Sans"/>
              </a:defRPr>
            </a:lvl7pPr>
            <a:lvl8pPr lvl="7" algn="ctr" rtl="0">
              <a:spcBef>
                <a:spcPts val="0"/>
              </a:spcBef>
              <a:spcAft>
                <a:spcPts val="0"/>
              </a:spcAft>
              <a:buSzPts val="2800"/>
              <a:buNone/>
              <a:defRPr>
                <a:latin typeface="IBM Plex Sans"/>
                <a:ea typeface="IBM Plex Sans"/>
                <a:cs typeface="IBM Plex Sans"/>
                <a:sym typeface="IBM Plex Sans"/>
              </a:defRPr>
            </a:lvl8pPr>
            <a:lvl9pPr lvl="8" algn="ctr" rtl="0">
              <a:spcBef>
                <a:spcPts val="0"/>
              </a:spcBef>
              <a:spcAft>
                <a:spcPts val="0"/>
              </a:spcAft>
              <a:buSzPts val="2800"/>
              <a:buNone/>
              <a:defRPr>
                <a:latin typeface="IBM Plex Sans"/>
                <a:ea typeface="IBM Plex Sans"/>
                <a:cs typeface="IBM Plex Sans"/>
                <a:sym typeface="IBM Plex Sans"/>
              </a:defRPr>
            </a:lvl9pPr>
          </a:lstStyle>
          <a:p>
            <a:r>
              <a:rPr lang="en-US"/>
              <a:t>Click to edit Master title style</a:t>
            </a:r>
            <a:endParaRPr/>
          </a:p>
        </p:txBody>
      </p:sp>
    </p:spTree>
    <p:extLst>
      <p:ext uri="{BB962C8B-B14F-4D97-AF65-F5344CB8AC3E}">
        <p14:creationId xmlns:p14="http://schemas.microsoft.com/office/powerpoint/2010/main" val="28427807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7"/>
          <p:cNvSpPr/>
          <p:nvPr/>
        </p:nvSpPr>
        <p:spPr>
          <a:xfrm rot="-10426918">
            <a:off x="796228" y="-148843"/>
            <a:ext cx="916440" cy="501282"/>
          </a:xfrm>
          <a:custGeom>
            <a:avLst/>
            <a:gdLst/>
            <a:ahLst/>
            <a:cxnLst/>
            <a:rect l="l" t="t" r="r" b="b"/>
            <a:pathLst>
              <a:path w="27326" h="14947" extrusionOk="0">
                <a:moveTo>
                  <a:pt x="20729" y="0"/>
                </a:moveTo>
                <a:cubicBezTo>
                  <a:pt x="15486" y="0"/>
                  <a:pt x="13739" y="7682"/>
                  <a:pt x="13739" y="7682"/>
                </a:cubicBezTo>
                <a:cubicBezTo>
                  <a:pt x="11835" y="3158"/>
                  <a:pt x="9972" y="2736"/>
                  <a:pt x="9343" y="2736"/>
                </a:cubicBezTo>
                <a:cubicBezTo>
                  <a:pt x="9198" y="2736"/>
                  <a:pt x="9119" y="2758"/>
                  <a:pt x="9119" y="2758"/>
                </a:cubicBezTo>
                <a:cubicBezTo>
                  <a:pt x="0" y="4399"/>
                  <a:pt x="2401" y="14947"/>
                  <a:pt x="2401" y="14947"/>
                </a:cubicBezTo>
                <a:lnTo>
                  <a:pt x="26414" y="13700"/>
                </a:lnTo>
                <a:cubicBezTo>
                  <a:pt x="26414" y="13700"/>
                  <a:pt x="27326" y="873"/>
                  <a:pt x="21490" y="53"/>
                </a:cubicBezTo>
                <a:cubicBezTo>
                  <a:pt x="21228" y="17"/>
                  <a:pt x="20975" y="0"/>
                  <a:pt x="20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7"/>
          <p:cNvSpPr/>
          <p:nvPr/>
        </p:nvSpPr>
        <p:spPr>
          <a:xfrm rot="10800000">
            <a:off x="0" y="542862"/>
            <a:ext cx="9144000" cy="4600638"/>
          </a:xfrm>
          <a:custGeom>
            <a:avLst/>
            <a:gdLst/>
            <a:ahLst/>
            <a:cxnLst/>
            <a:rect l="l" t="t" r="r" b="b"/>
            <a:pathLst>
              <a:path w="285750" h="160735" extrusionOk="0">
                <a:moveTo>
                  <a:pt x="95535" y="34123"/>
                </a:moveTo>
                <a:cubicBezTo>
                  <a:pt x="95856" y="34123"/>
                  <a:pt x="96174" y="34127"/>
                  <a:pt x="96488" y="34135"/>
                </a:cubicBezTo>
                <a:cubicBezTo>
                  <a:pt x="111169" y="34504"/>
                  <a:pt x="120348" y="48792"/>
                  <a:pt x="124504" y="57245"/>
                </a:cubicBezTo>
                <a:cubicBezTo>
                  <a:pt x="126385" y="61103"/>
                  <a:pt x="127468" y="65294"/>
                  <a:pt x="127671" y="69580"/>
                </a:cubicBezTo>
                <a:cubicBezTo>
                  <a:pt x="128503" y="85530"/>
                  <a:pt x="126702" y="126616"/>
                  <a:pt x="86141" y="126616"/>
                </a:cubicBezTo>
                <a:cubicBezTo>
                  <a:pt x="85523" y="126616"/>
                  <a:pt x="84896" y="126606"/>
                  <a:pt x="84261" y="126587"/>
                </a:cubicBezTo>
                <a:cubicBezTo>
                  <a:pt x="31837" y="124992"/>
                  <a:pt x="30230" y="93642"/>
                  <a:pt x="30766" y="75390"/>
                </a:cubicBezTo>
                <a:cubicBezTo>
                  <a:pt x="30766" y="75212"/>
                  <a:pt x="30778" y="75033"/>
                  <a:pt x="30790" y="74854"/>
                </a:cubicBezTo>
                <a:cubicBezTo>
                  <a:pt x="31278" y="62162"/>
                  <a:pt x="39374" y="51054"/>
                  <a:pt x="51066" y="46125"/>
                </a:cubicBezTo>
                <a:cubicBezTo>
                  <a:pt x="62872" y="41147"/>
                  <a:pt x="81960" y="34123"/>
                  <a:pt x="95535" y="34123"/>
                </a:cubicBezTo>
                <a:close/>
                <a:moveTo>
                  <a:pt x="0" y="0"/>
                </a:moveTo>
                <a:lnTo>
                  <a:pt x="0" y="160734"/>
                </a:lnTo>
                <a:lnTo>
                  <a:pt x="285750" y="160734"/>
                </a:lnTo>
                <a:lnTo>
                  <a:pt x="2857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7"/>
          <p:cNvSpPr/>
          <p:nvPr/>
        </p:nvSpPr>
        <p:spPr>
          <a:xfrm>
            <a:off x="344100" y="1"/>
            <a:ext cx="646531" cy="436837"/>
          </a:xfrm>
          <a:custGeom>
            <a:avLst/>
            <a:gdLst/>
            <a:ahLst/>
            <a:cxnLst/>
            <a:rect l="l" t="t" r="r" b="b"/>
            <a:pathLst>
              <a:path w="15746" h="10639" extrusionOk="0">
                <a:moveTo>
                  <a:pt x="9697" y="0"/>
                </a:moveTo>
                <a:lnTo>
                  <a:pt x="6900" y="5441"/>
                </a:lnTo>
                <a:lnTo>
                  <a:pt x="943" y="3739"/>
                </a:lnTo>
                <a:lnTo>
                  <a:pt x="0" y="10274"/>
                </a:lnTo>
                <a:lnTo>
                  <a:pt x="3344" y="10639"/>
                </a:lnTo>
                <a:lnTo>
                  <a:pt x="3587" y="7781"/>
                </a:lnTo>
                <a:lnTo>
                  <a:pt x="10001" y="9240"/>
                </a:lnTo>
                <a:lnTo>
                  <a:pt x="11338" y="4590"/>
                </a:lnTo>
                <a:lnTo>
                  <a:pt x="14530" y="5593"/>
                </a:lnTo>
                <a:lnTo>
                  <a:pt x="15745" y="3040"/>
                </a:lnTo>
                <a:lnTo>
                  <a:pt x="9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7"/>
          <p:cNvSpPr/>
          <p:nvPr/>
        </p:nvSpPr>
        <p:spPr>
          <a:xfrm>
            <a:off x="5028913" y="3544203"/>
            <a:ext cx="1017854" cy="958036"/>
          </a:xfrm>
          <a:custGeom>
            <a:avLst/>
            <a:gdLst/>
            <a:ahLst/>
            <a:cxnLst/>
            <a:rect l="l" t="t" r="r" b="b"/>
            <a:pathLst>
              <a:path w="33827" h="31839" extrusionOk="0">
                <a:moveTo>
                  <a:pt x="22462" y="0"/>
                </a:moveTo>
                <a:cubicBezTo>
                  <a:pt x="17798" y="0"/>
                  <a:pt x="11240" y="2417"/>
                  <a:pt x="7174" y="4139"/>
                </a:cubicBezTo>
                <a:cubicBezTo>
                  <a:pt x="3131" y="5841"/>
                  <a:pt x="365" y="9640"/>
                  <a:pt x="183" y="14017"/>
                </a:cubicBezTo>
                <a:cubicBezTo>
                  <a:pt x="183" y="14078"/>
                  <a:pt x="183" y="14139"/>
                  <a:pt x="183" y="14200"/>
                </a:cubicBezTo>
                <a:cubicBezTo>
                  <a:pt x="1" y="20491"/>
                  <a:pt x="548" y="31282"/>
                  <a:pt x="18603" y="31829"/>
                </a:cubicBezTo>
                <a:cubicBezTo>
                  <a:pt x="18813" y="31835"/>
                  <a:pt x="19020" y="31838"/>
                  <a:pt x="19224" y="31838"/>
                </a:cubicBezTo>
                <a:cubicBezTo>
                  <a:pt x="33181" y="31838"/>
                  <a:pt x="33827" y="17676"/>
                  <a:pt x="33527" y="12193"/>
                </a:cubicBezTo>
                <a:cubicBezTo>
                  <a:pt x="33466" y="10734"/>
                  <a:pt x="33102" y="9275"/>
                  <a:pt x="32433" y="7938"/>
                </a:cubicBezTo>
                <a:cubicBezTo>
                  <a:pt x="31004" y="5050"/>
                  <a:pt x="27843" y="126"/>
                  <a:pt x="22797" y="5"/>
                </a:cubicBezTo>
                <a:cubicBezTo>
                  <a:pt x="22687" y="2"/>
                  <a:pt x="22575" y="0"/>
                  <a:pt x="22462" y="0"/>
                </a:cubicBezTo>
                <a:close/>
              </a:path>
            </a:pathLst>
          </a:custGeom>
          <a:solidFill>
            <a:srgbClr val="EED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7"/>
          <p:cNvSpPr/>
          <p:nvPr/>
        </p:nvSpPr>
        <p:spPr>
          <a:xfrm>
            <a:off x="7597651" y="1570476"/>
            <a:ext cx="732861" cy="690086"/>
          </a:xfrm>
          <a:custGeom>
            <a:avLst/>
            <a:gdLst/>
            <a:ahLst/>
            <a:cxnLst/>
            <a:rect l="l" t="t" r="r" b="b"/>
            <a:pathLst>
              <a:path w="12370" h="11648" extrusionOk="0">
                <a:moveTo>
                  <a:pt x="8194" y="0"/>
                </a:moveTo>
                <a:cubicBezTo>
                  <a:pt x="6499" y="0"/>
                  <a:pt x="4116" y="874"/>
                  <a:pt x="2644" y="1492"/>
                </a:cubicBezTo>
                <a:cubicBezTo>
                  <a:pt x="1155" y="2131"/>
                  <a:pt x="152" y="3529"/>
                  <a:pt x="91" y="5140"/>
                </a:cubicBezTo>
                <a:cubicBezTo>
                  <a:pt x="91" y="5140"/>
                  <a:pt x="91" y="5170"/>
                  <a:pt x="91" y="5201"/>
                </a:cubicBezTo>
                <a:cubicBezTo>
                  <a:pt x="0" y="7480"/>
                  <a:pt x="213" y="11432"/>
                  <a:pt x="6809" y="11645"/>
                </a:cubicBezTo>
                <a:cubicBezTo>
                  <a:pt x="6884" y="11647"/>
                  <a:pt x="6959" y="11648"/>
                  <a:pt x="7032" y="11648"/>
                </a:cubicBezTo>
                <a:cubicBezTo>
                  <a:pt x="12164" y="11648"/>
                  <a:pt x="12370" y="6479"/>
                  <a:pt x="12280" y="4471"/>
                </a:cubicBezTo>
                <a:cubicBezTo>
                  <a:pt x="12250" y="3924"/>
                  <a:pt x="12128" y="3407"/>
                  <a:pt x="11885" y="2921"/>
                </a:cubicBezTo>
                <a:cubicBezTo>
                  <a:pt x="11368" y="1827"/>
                  <a:pt x="10213" y="33"/>
                  <a:pt x="8359" y="3"/>
                </a:cubicBezTo>
                <a:cubicBezTo>
                  <a:pt x="8305" y="1"/>
                  <a:pt x="8249" y="0"/>
                  <a:pt x="8194" y="0"/>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7"/>
          <p:cNvSpPr/>
          <p:nvPr/>
        </p:nvSpPr>
        <p:spPr>
          <a:xfrm>
            <a:off x="5010155" y="3843993"/>
            <a:ext cx="1224245" cy="958054"/>
          </a:xfrm>
          <a:custGeom>
            <a:avLst/>
            <a:gdLst/>
            <a:ahLst/>
            <a:cxnLst/>
            <a:rect l="l" t="t" r="r" b="b"/>
            <a:pathLst>
              <a:path w="21156" h="16556" extrusionOk="0">
                <a:moveTo>
                  <a:pt x="10700" y="1"/>
                </a:moveTo>
                <a:cubicBezTo>
                  <a:pt x="10700" y="1"/>
                  <a:pt x="0" y="8846"/>
                  <a:pt x="5107" y="14256"/>
                </a:cubicBezTo>
                <a:cubicBezTo>
                  <a:pt x="6715" y="15970"/>
                  <a:pt x="8914" y="16555"/>
                  <a:pt x="11169" y="16555"/>
                </a:cubicBezTo>
                <a:cubicBezTo>
                  <a:pt x="16033" y="16555"/>
                  <a:pt x="21156" y="13831"/>
                  <a:pt x="21156" y="13831"/>
                </a:cubicBezTo>
                <a:lnTo>
                  <a:pt x="20183" y="11916"/>
                </a:lnTo>
                <a:cubicBezTo>
                  <a:pt x="20183" y="11916"/>
                  <a:pt x="14943" y="14586"/>
                  <a:pt x="11576" y="14586"/>
                </a:cubicBezTo>
                <a:cubicBezTo>
                  <a:pt x="10785" y="14586"/>
                  <a:pt x="10097" y="14438"/>
                  <a:pt x="9605" y="14074"/>
                </a:cubicBezTo>
                <a:lnTo>
                  <a:pt x="18815" y="8633"/>
                </a:lnTo>
                <a:lnTo>
                  <a:pt x="17174" y="6353"/>
                </a:lnTo>
                <a:lnTo>
                  <a:pt x="8663" y="11703"/>
                </a:lnTo>
                <a:cubicBezTo>
                  <a:pt x="8663" y="11703"/>
                  <a:pt x="13648" y="5472"/>
                  <a:pt x="15685" y="4287"/>
                </a:cubicBezTo>
                <a:lnTo>
                  <a:pt x="13891" y="2676"/>
                </a:lnTo>
                <a:lnTo>
                  <a:pt x="7022" y="9059"/>
                </a:lnTo>
                <a:cubicBezTo>
                  <a:pt x="7022" y="9059"/>
                  <a:pt x="8694" y="4651"/>
                  <a:pt x="12402" y="1612"/>
                </a:cubicBezTo>
                <a:lnTo>
                  <a:pt x="10700" y="1"/>
                </a:lnTo>
                <a:close/>
              </a:path>
            </a:pathLst>
          </a:custGeom>
          <a:solidFill>
            <a:srgbClr val="DC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7"/>
          <p:cNvSpPr/>
          <p:nvPr/>
        </p:nvSpPr>
        <p:spPr>
          <a:xfrm>
            <a:off x="8540626" y="3322275"/>
            <a:ext cx="122870" cy="111954"/>
          </a:xfrm>
          <a:custGeom>
            <a:avLst/>
            <a:gdLst/>
            <a:ahLst/>
            <a:cxnLst/>
            <a:rect l="l" t="t" r="r" b="b"/>
            <a:pathLst>
              <a:path w="2949" h="2687" extrusionOk="0">
                <a:moveTo>
                  <a:pt x="979" y="1"/>
                </a:moveTo>
                <a:cubicBezTo>
                  <a:pt x="816" y="1"/>
                  <a:pt x="659" y="32"/>
                  <a:pt x="517" y="103"/>
                </a:cubicBezTo>
                <a:cubicBezTo>
                  <a:pt x="0" y="377"/>
                  <a:pt x="0" y="1562"/>
                  <a:pt x="274" y="1987"/>
                </a:cubicBezTo>
                <a:cubicBezTo>
                  <a:pt x="547" y="2443"/>
                  <a:pt x="1094" y="2687"/>
                  <a:pt x="1641" y="2687"/>
                </a:cubicBezTo>
                <a:cubicBezTo>
                  <a:pt x="2128" y="2656"/>
                  <a:pt x="2705" y="2413"/>
                  <a:pt x="2857" y="1927"/>
                </a:cubicBezTo>
                <a:cubicBezTo>
                  <a:pt x="2948" y="1562"/>
                  <a:pt x="2827" y="1167"/>
                  <a:pt x="2584" y="863"/>
                </a:cubicBezTo>
                <a:cubicBezTo>
                  <a:pt x="2272" y="432"/>
                  <a:pt x="1584" y="1"/>
                  <a:pt x="979" y="1"/>
                </a:cubicBezTo>
                <a:close/>
              </a:path>
            </a:pathLst>
          </a:custGeom>
          <a:solidFill>
            <a:srgbClr val="EED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7"/>
          <p:cNvSpPr/>
          <p:nvPr/>
        </p:nvSpPr>
        <p:spPr>
          <a:xfrm>
            <a:off x="5196336" y="3434230"/>
            <a:ext cx="337252" cy="300217"/>
          </a:xfrm>
          <a:custGeom>
            <a:avLst/>
            <a:gdLst/>
            <a:ahLst/>
            <a:cxnLst/>
            <a:rect l="l" t="t" r="r" b="b"/>
            <a:pathLst>
              <a:path w="5828" h="5188" extrusionOk="0">
                <a:moveTo>
                  <a:pt x="4014" y="1"/>
                </a:moveTo>
                <a:cubicBezTo>
                  <a:pt x="3904" y="1"/>
                  <a:pt x="3792" y="15"/>
                  <a:pt x="3679" y="45"/>
                </a:cubicBezTo>
                <a:cubicBezTo>
                  <a:pt x="3223" y="136"/>
                  <a:pt x="2736" y="622"/>
                  <a:pt x="2372" y="896"/>
                </a:cubicBezTo>
                <a:cubicBezTo>
                  <a:pt x="1824" y="1352"/>
                  <a:pt x="1338" y="1808"/>
                  <a:pt x="882" y="2325"/>
                </a:cubicBezTo>
                <a:cubicBezTo>
                  <a:pt x="548" y="2689"/>
                  <a:pt x="244" y="3084"/>
                  <a:pt x="122" y="3540"/>
                </a:cubicBezTo>
                <a:cubicBezTo>
                  <a:pt x="1" y="3996"/>
                  <a:pt x="61" y="4543"/>
                  <a:pt x="396" y="4878"/>
                </a:cubicBezTo>
                <a:cubicBezTo>
                  <a:pt x="636" y="5091"/>
                  <a:pt x="969" y="5187"/>
                  <a:pt x="1293" y="5187"/>
                </a:cubicBezTo>
                <a:cubicBezTo>
                  <a:pt x="1339" y="5187"/>
                  <a:pt x="1384" y="5185"/>
                  <a:pt x="1429" y="5182"/>
                </a:cubicBezTo>
                <a:cubicBezTo>
                  <a:pt x="1794" y="5182"/>
                  <a:pt x="2128" y="5060"/>
                  <a:pt x="2463" y="4939"/>
                </a:cubicBezTo>
                <a:cubicBezTo>
                  <a:pt x="3192" y="4695"/>
                  <a:pt x="3952" y="4452"/>
                  <a:pt x="4560" y="3996"/>
                </a:cubicBezTo>
                <a:cubicBezTo>
                  <a:pt x="5198" y="3540"/>
                  <a:pt x="5715" y="2872"/>
                  <a:pt x="5745" y="2112"/>
                </a:cubicBezTo>
                <a:cubicBezTo>
                  <a:pt x="5828" y="1180"/>
                  <a:pt x="5020" y="1"/>
                  <a:pt x="4014" y="1"/>
                </a:cubicBez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7"/>
          <p:cNvSpPr/>
          <p:nvPr/>
        </p:nvSpPr>
        <p:spPr>
          <a:xfrm rot="-4852827">
            <a:off x="1490031" y="3478772"/>
            <a:ext cx="1374755" cy="2731451"/>
          </a:xfrm>
          <a:custGeom>
            <a:avLst/>
            <a:gdLst/>
            <a:ahLst/>
            <a:cxnLst/>
            <a:rect l="l" t="t" r="r" b="b"/>
            <a:pathLst>
              <a:path w="9059" h="17999" extrusionOk="0">
                <a:moveTo>
                  <a:pt x="2206" y="1"/>
                </a:moveTo>
                <a:cubicBezTo>
                  <a:pt x="2150" y="1"/>
                  <a:pt x="2094" y="2"/>
                  <a:pt x="2037" y="4"/>
                </a:cubicBezTo>
                <a:cubicBezTo>
                  <a:pt x="1642" y="4"/>
                  <a:pt x="1" y="186"/>
                  <a:pt x="62" y="794"/>
                </a:cubicBezTo>
                <a:cubicBezTo>
                  <a:pt x="92" y="1220"/>
                  <a:pt x="1460" y="1432"/>
                  <a:pt x="1794" y="1645"/>
                </a:cubicBezTo>
                <a:cubicBezTo>
                  <a:pt x="2463" y="2010"/>
                  <a:pt x="3071" y="2557"/>
                  <a:pt x="3466" y="3226"/>
                </a:cubicBezTo>
                <a:cubicBezTo>
                  <a:pt x="4165" y="4442"/>
                  <a:pt x="4287" y="5961"/>
                  <a:pt x="3770" y="7268"/>
                </a:cubicBezTo>
                <a:cubicBezTo>
                  <a:pt x="3436" y="8059"/>
                  <a:pt x="2888" y="8727"/>
                  <a:pt x="2554" y="9518"/>
                </a:cubicBezTo>
                <a:cubicBezTo>
                  <a:pt x="2189" y="10308"/>
                  <a:pt x="2098" y="11311"/>
                  <a:pt x="2645" y="11949"/>
                </a:cubicBezTo>
                <a:cubicBezTo>
                  <a:pt x="3192" y="12648"/>
                  <a:pt x="4195" y="12740"/>
                  <a:pt x="4925" y="13165"/>
                </a:cubicBezTo>
                <a:cubicBezTo>
                  <a:pt x="5715" y="13651"/>
                  <a:pt x="6232" y="14533"/>
                  <a:pt x="6232" y="15445"/>
                </a:cubicBezTo>
                <a:cubicBezTo>
                  <a:pt x="6232" y="15870"/>
                  <a:pt x="6141" y="16296"/>
                  <a:pt x="6141" y="16752"/>
                </a:cubicBezTo>
                <a:cubicBezTo>
                  <a:pt x="6141" y="17177"/>
                  <a:pt x="6293" y="17664"/>
                  <a:pt x="6688" y="17876"/>
                </a:cubicBezTo>
                <a:cubicBezTo>
                  <a:pt x="6827" y="17960"/>
                  <a:pt x="6986" y="17999"/>
                  <a:pt x="7149" y="17999"/>
                </a:cubicBezTo>
                <a:cubicBezTo>
                  <a:pt x="7342" y="17999"/>
                  <a:pt x="7540" y="17945"/>
                  <a:pt x="7721" y="17846"/>
                </a:cubicBezTo>
                <a:cubicBezTo>
                  <a:pt x="8025" y="17664"/>
                  <a:pt x="8269" y="17390"/>
                  <a:pt x="8451" y="17056"/>
                </a:cubicBezTo>
                <a:cubicBezTo>
                  <a:pt x="8907" y="16296"/>
                  <a:pt x="9059" y="15354"/>
                  <a:pt x="8907" y="14472"/>
                </a:cubicBezTo>
                <a:cubicBezTo>
                  <a:pt x="8724" y="13591"/>
                  <a:pt x="8208" y="12800"/>
                  <a:pt x="7509" y="12253"/>
                </a:cubicBezTo>
                <a:cubicBezTo>
                  <a:pt x="7022" y="11888"/>
                  <a:pt x="6445" y="11645"/>
                  <a:pt x="5989" y="11189"/>
                </a:cubicBezTo>
                <a:cubicBezTo>
                  <a:pt x="5411" y="10581"/>
                  <a:pt x="5199" y="9670"/>
                  <a:pt x="5229" y="8819"/>
                </a:cubicBezTo>
                <a:cubicBezTo>
                  <a:pt x="5259" y="7967"/>
                  <a:pt x="5533" y="7147"/>
                  <a:pt x="5776" y="6326"/>
                </a:cubicBezTo>
                <a:cubicBezTo>
                  <a:pt x="6019" y="5505"/>
                  <a:pt x="6262" y="4654"/>
                  <a:pt x="6202" y="3803"/>
                </a:cubicBezTo>
                <a:cubicBezTo>
                  <a:pt x="6141" y="2496"/>
                  <a:pt x="5411" y="1250"/>
                  <a:pt x="4287" y="581"/>
                </a:cubicBezTo>
                <a:cubicBezTo>
                  <a:pt x="3665" y="186"/>
                  <a:pt x="2939" y="1"/>
                  <a:pt x="2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7"/>
          <p:cNvSpPr/>
          <p:nvPr/>
        </p:nvSpPr>
        <p:spPr>
          <a:xfrm rot="6631145">
            <a:off x="5855101" y="1489296"/>
            <a:ext cx="264642" cy="435637"/>
          </a:xfrm>
          <a:custGeom>
            <a:avLst/>
            <a:gdLst/>
            <a:ahLst/>
            <a:cxnLst/>
            <a:rect l="l" t="t" r="r" b="b"/>
            <a:pathLst>
              <a:path w="7387" h="12160" extrusionOk="0">
                <a:moveTo>
                  <a:pt x="1" y="1"/>
                </a:moveTo>
                <a:cubicBezTo>
                  <a:pt x="1" y="1"/>
                  <a:pt x="2372" y="8542"/>
                  <a:pt x="6840" y="12159"/>
                </a:cubicBezTo>
                <a:cubicBezTo>
                  <a:pt x="6840" y="12159"/>
                  <a:pt x="7387" y="8056"/>
                  <a:pt x="4560" y="4621"/>
                </a:cubicBezTo>
                <a:cubicBezTo>
                  <a:pt x="1733" y="1186"/>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7"/>
          <p:cNvSpPr/>
          <p:nvPr/>
        </p:nvSpPr>
        <p:spPr>
          <a:xfrm rot="6631145">
            <a:off x="5929957" y="1372910"/>
            <a:ext cx="258086" cy="425893"/>
          </a:xfrm>
          <a:custGeom>
            <a:avLst/>
            <a:gdLst/>
            <a:ahLst/>
            <a:cxnLst/>
            <a:rect l="l" t="t" r="r" b="b"/>
            <a:pathLst>
              <a:path w="7204" h="11888" extrusionOk="0">
                <a:moveTo>
                  <a:pt x="5" y="1"/>
                </a:moveTo>
                <a:cubicBezTo>
                  <a:pt x="1" y="1"/>
                  <a:pt x="0" y="3"/>
                  <a:pt x="0" y="3"/>
                </a:cubicBezTo>
                <a:cubicBezTo>
                  <a:pt x="0" y="3"/>
                  <a:pt x="1793" y="9121"/>
                  <a:pt x="6505" y="11887"/>
                </a:cubicBezTo>
                <a:cubicBezTo>
                  <a:pt x="6505" y="11887"/>
                  <a:pt x="7204" y="9699"/>
                  <a:pt x="3648" y="4744"/>
                </a:cubicBezTo>
                <a:cubicBezTo>
                  <a:pt x="407" y="203"/>
                  <a:pt x="44" y="1"/>
                  <a:pt x="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7"/>
          <p:cNvSpPr/>
          <p:nvPr/>
        </p:nvSpPr>
        <p:spPr>
          <a:xfrm rot="6631145">
            <a:off x="5905148" y="1202228"/>
            <a:ext cx="279904" cy="469385"/>
          </a:xfrm>
          <a:custGeom>
            <a:avLst/>
            <a:gdLst/>
            <a:ahLst/>
            <a:cxnLst/>
            <a:rect l="l" t="t" r="r" b="b"/>
            <a:pathLst>
              <a:path w="7813" h="13102" extrusionOk="0">
                <a:moveTo>
                  <a:pt x="1217" y="1"/>
                </a:moveTo>
                <a:cubicBezTo>
                  <a:pt x="1217" y="1"/>
                  <a:pt x="1" y="609"/>
                  <a:pt x="3648" y="6870"/>
                </a:cubicBezTo>
                <a:cubicBezTo>
                  <a:pt x="7261" y="13072"/>
                  <a:pt x="7802" y="13101"/>
                  <a:pt x="7812" y="13101"/>
                </a:cubicBezTo>
                <a:cubicBezTo>
                  <a:pt x="7812" y="13101"/>
                  <a:pt x="7812" y="13101"/>
                  <a:pt x="7812" y="13101"/>
                </a:cubicBezTo>
                <a:cubicBezTo>
                  <a:pt x="7812" y="13101"/>
                  <a:pt x="6597" y="6202"/>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7"/>
          <p:cNvSpPr/>
          <p:nvPr/>
        </p:nvSpPr>
        <p:spPr>
          <a:xfrm>
            <a:off x="2139826" y="4328851"/>
            <a:ext cx="190328" cy="173399"/>
          </a:xfrm>
          <a:custGeom>
            <a:avLst/>
            <a:gdLst/>
            <a:ahLst/>
            <a:cxnLst/>
            <a:rect l="l" t="t" r="r" b="b"/>
            <a:pathLst>
              <a:path w="2949" h="2687" extrusionOk="0">
                <a:moveTo>
                  <a:pt x="979" y="1"/>
                </a:moveTo>
                <a:cubicBezTo>
                  <a:pt x="816" y="1"/>
                  <a:pt x="659" y="32"/>
                  <a:pt x="517" y="103"/>
                </a:cubicBezTo>
                <a:cubicBezTo>
                  <a:pt x="0" y="377"/>
                  <a:pt x="0" y="1562"/>
                  <a:pt x="274" y="1987"/>
                </a:cubicBezTo>
                <a:cubicBezTo>
                  <a:pt x="547" y="2443"/>
                  <a:pt x="1094" y="2687"/>
                  <a:pt x="1641" y="2687"/>
                </a:cubicBezTo>
                <a:cubicBezTo>
                  <a:pt x="2128" y="2656"/>
                  <a:pt x="2705" y="2413"/>
                  <a:pt x="2857" y="1927"/>
                </a:cubicBezTo>
                <a:cubicBezTo>
                  <a:pt x="2948" y="1562"/>
                  <a:pt x="2827" y="1167"/>
                  <a:pt x="2584" y="863"/>
                </a:cubicBezTo>
                <a:cubicBezTo>
                  <a:pt x="2272" y="432"/>
                  <a:pt x="1584" y="1"/>
                  <a:pt x="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7" name="Google Shape;87;p7"/>
          <p:cNvSpPr/>
          <p:nvPr/>
        </p:nvSpPr>
        <p:spPr>
          <a:xfrm rot="8273638">
            <a:off x="7005728" y="4542498"/>
            <a:ext cx="122874" cy="111948"/>
          </a:xfrm>
          <a:custGeom>
            <a:avLst/>
            <a:gdLst/>
            <a:ahLst/>
            <a:cxnLst/>
            <a:rect l="l" t="t" r="r" b="b"/>
            <a:pathLst>
              <a:path w="2949" h="2687" extrusionOk="0">
                <a:moveTo>
                  <a:pt x="979" y="1"/>
                </a:moveTo>
                <a:cubicBezTo>
                  <a:pt x="816" y="1"/>
                  <a:pt x="659" y="32"/>
                  <a:pt x="517" y="103"/>
                </a:cubicBezTo>
                <a:cubicBezTo>
                  <a:pt x="0" y="377"/>
                  <a:pt x="0" y="1562"/>
                  <a:pt x="274" y="1987"/>
                </a:cubicBezTo>
                <a:cubicBezTo>
                  <a:pt x="547" y="2443"/>
                  <a:pt x="1094" y="2687"/>
                  <a:pt x="1641" y="2687"/>
                </a:cubicBezTo>
                <a:cubicBezTo>
                  <a:pt x="2128" y="2656"/>
                  <a:pt x="2705" y="2413"/>
                  <a:pt x="2857" y="1927"/>
                </a:cubicBezTo>
                <a:cubicBezTo>
                  <a:pt x="2948" y="1562"/>
                  <a:pt x="2827" y="1167"/>
                  <a:pt x="2584" y="863"/>
                </a:cubicBezTo>
                <a:cubicBezTo>
                  <a:pt x="2272" y="432"/>
                  <a:pt x="1584"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8" name="Google Shape;88;p7"/>
          <p:cNvSpPr txBox="1">
            <a:spLocks noGrp="1"/>
          </p:cNvSpPr>
          <p:nvPr>
            <p:ph type="body" idx="1"/>
          </p:nvPr>
        </p:nvSpPr>
        <p:spPr>
          <a:xfrm>
            <a:off x="720000" y="1775250"/>
            <a:ext cx="3852000" cy="19947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Clr>
                <a:schemeClr val="accent4"/>
              </a:buClr>
              <a:buSzPts val="1200"/>
              <a:buChar char="●"/>
              <a:defRPr/>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1600"/>
              </a:spcBef>
              <a:spcAft>
                <a:spcPts val="1600"/>
              </a:spcAft>
              <a:buSzPts val="1200"/>
              <a:buChar char="■"/>
              <a:defRPr sz="1200"/>
            </a:lvl9pPr>
          </a:lstStyle>
          <a:p>
            <a:pPr lvl="0"/>
            <a:r>
              <a:rPr lang="en-US"/>
              <a:t>Edit Master text styles</a:t>
            </a:r>
          </a:p>
        </p:txBody>
      </p:sp>
      <p:sp>
        <p:nvSpPr>
          <p:cNvPr id="89" name="Google Shape;89;p7"/>
          <p:cNvSpPr txBox="1">
            <a:spLocks noGrp="1"/>
          </p:cNvSpPr>
          <p:nvPr>
            <p:ph type="title"/>
          </p:nvPr>
        </p:nvSpPr>
        <p:spPr>
          <a:xfrm>
            <a:off x="720000" y="539996"/>
            <a:ext cx="7704000" cy="40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2800"/>
              <a:buNone/>
              <a:defRPr>
                <a:latin typeface="IBM Plex Sans"/>
                <a:ea typeface="IBM Plex Sans"/>
                <a:cs typeface="IBM Plex Sans"/>
                <a:sym typeface="IBM Plex Sans"/>
              </a:defRPr>
            </a:lvl2pPr>
            <a:lvl3pPr lvl="2" algn="ctr" rtl="0">
              <a:spcBef>
                <a:spcPts val="0"/>
              </a:spcBef>
              <a:spcAft>
                <a:spcPts val="0"/>
              </a:spcAft>
              <a:buSzPts val="2800"/>
              <a:buNone/>
              <a:defRPr>
                <a:latin typeface="IBM Plex Sans"/>
                <a:ea typeface="IBM Plex Sans"/>
                <a:cs typeface="IBM Plex Sans"/>
                <a:sym typeface="IBM Plex Sans"/>
              </a:defRPr>
            </a:lvl3pPr>
            <a:lvl4pPr lvl="3" algn="ctr" rtl="0">
              <a:spcBef>
                <a:spcPts val="0"/>
              </a:spcBef>
              <a:spcAft>
                <a:spcPts val="0"/>
              </a:spcAft>
              <a:buSzPts val="2800"/>
              <a:buNone/>
              <a:defRPr>
                <a:latin typeface="IBM Plex Sans"/>
                <a:ea typeface="IBM Plex Sans"/>
                <a:cs typeface="IBM Plex Sans"/>
                <a:sym typeface="IBM Plex Sans"/>
              </a:defRPr>
            </a:lvl4pPr>
            <a:lvl5pPr lvl="4" algn="ctr" rtl="0">
              <a:spcBef>
                <a:spcPts val="0"/>
              </a:spcBef>
              <a:spcAft>
                <a:spcPts val="0"/>
              </a:spcAft>
              <a:buSzPts val="2800"/>
              <a:buNone/>
              <a:defRPr>
                <a:latin typeface="IBM Plex Sans"/>
                <a:ea typeface="IBM Plex Sans"/>
                <a:cs typeface="IBM Plex Sans"/>
                <a:sym typeface="IBM Plex Sans"/>
              </a:defRPr>
            </a:lvl5pPr>
            <a:lvl6pPr lvl="5" algn="ctr" rtl="0">
              <a:spcBef>
                <a:spcPts val="0"/>
              </a:spcBef>
              <a:spcAft>
                <a:spcPts val="0"/>
              </a:spcAft>
              <a:buSzPts val="2800"/>
              <a:buNone/>
              <a:defRPr>
                <a:latin typeface="IBM Plex Sans"/>
                <a:ea typeface="IBM Plex Sans"/>
                <a:cs typeface="IBM Plex Sans"/>
                <a:sym typeface="IBM Plex Sans"/>
              </a:defRPr>
            </a:lvl6pPr>
            <a:lvl7pPr lvl="6" algn="ctr" rtl="0">
              <a:spcBef>
                <a:spcPts val="0"/>
              </a:spcBef>
              <a:spcAft>
                <a:spcPts val="0"/>
              </a:spcAft>
              <a:buSzPts val="2800"/>
              <a:buNone/>
              <a:defRPr>
                <a:latin typeface="IBM Plex Sans"/>
                <a:ea typeface="IBM Plex Sans"/>
                <a:cs typeface="IBM Plex Sans"/>
                <a:sym typeface="IBM Plex Sans"/>
              </a:defRPr>
            </a:lvl7pPr>
            <a:lvl8pPr lvl="7" algn="ctr" rtl="0">
              <a:spcBef>
                <a:spcPts val="0"/>
              </a:spcBef>
              <a:spcAft>
                <a:spcPts val="0"/>
              </a:spcAft>
              <a:buSzPts val="2800"/>
              <a:buNone/>
              <a:defRPr>
                <a:latin typeface="IBM Plex Sans"/>
                <a:ea typeface="IBM Plex Sans"/>
                <a:cs typeface="IBM Plex Sans"/>
                <a:sym typeface="IBM Plex Sans"/>
              </a:defRPr>
            </a:lvl8pPr>
            <a:lvl9pPr lvl="8" algn="ctr" rtl="0">
              <a:spcBef>
                <a:spcPts val="0"/>
              </a:spcBef>
              <a:spcAft>
                <a:spcPts val="0"/>
              </a:spcAft>
              <a:buSzPts val="2800"/>
              <a:buNone/>
              <a:defRPr>
                <a:latin typeface="IBM Plex Sans"/>
                <a:ea typeface="IBM Plex Sans"/>
                <a:cs typeface="IBM Plex Sans"/>
                <a:sym typeface="IBM Plex Sans"/>
              </a:defRPr>
            </a:lvl9pPr>
          </a:lstStyle>
          <a:p>
            <a:r>
              <a:rPr lang="en-US"/>
              <a:t>Click to edit Master title style</a:t>
            </a:r>
            <a:endParaRPr/>
          </a:p>
        </p:txBody>
      </p:sp>
    </p:spTree>
    <p:extLst>
      <p:ext uri="{BB962C8B-B14F-4D97-AF65-F5344CB8AC3E}">
        <p14:creationId xmlns:p14="http://schemas.microsoft.com/office/powerpoint/2010/main" val="203371462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2181300" y="1622250"/>
            <a:ext cx="4781400" cy="1899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92" name="Google Shape;92;p8"/>
          <p:cNvSpPr/>
          <p:nvPr/>
        </p:nvSpPr>
        <p:spPr>
          <a:xfrm rot="-4095158" flipH="1">
            <a:off x="8115467" y="1519031"/>
            <a:ext cx="364395" cy="300807"/>
          </a:xfrm>
          <a:custGeom>
            <a:avLst/>
            <a:gdLst/>
            <a:ahLst/>
            <a:cxnLst/>
            <a:rect l="l" t="t" r="r" b="b"/>
            <a:pathLst>
              <a:path w="9028" h="7452" extrusionOk="0">
                <a:moveTo>
                  <a:pt x="8060" y="0"/>
                </a:moveTo>
                <a:cubicBezTo>
                  <a:pt x="7821" y="0"/>
                  <a:pt x="7577" y="70"/>
                  <a:pt x="7356" y="162"/>
                </a:cubicBezTo>
                <a:cubicBezTo>
                  <a:pt x="6566" y="436"/>
                  <a:pt x="5836" y="770"/>
                  <a:pt x="5107" y="1226"/>
                </a:cubicBezTo>
                <a:cubicBezTo>
                  <a:pt x="3921" y="1986"/>
                  <a:pt x="2857" y="3019"/>
                  <a:pt x="2006" y="4175"/>
                </a:cubicBezTo>
                <a:cubicBezTo>
                  <a:pt x="1611" y="4752"/>
                  <a:pt x="0" y="7062"/>
                  <a:pt x="1398" y="7427"/>
                </a:cubicBezTo>
                <a:cubicBezTo>
                  <a:pt x="1465" y="7444"/>
                  <a:pt x="1533" y="7451"/>
                  <a:pt x="1602" y="7451"/>
                </a:cubicBezTo>
                <a:cubicBezTo>
                  <a:pt x="1906" y="7451"/>
                  <a:pt x="2220" y="7302"/>
                  <a:pt x="2493" y="7153"/>
                </a:cubicBezTo>
                <a:cubicBezTo>
                  <a:pt x="4043" y="6272"/>
                  <a:pt x="5593" y="5421"/>
                  <a:pt x="6900" y="4266"/>
                </a:cubicBezTo>
                <a:cubicBezTo>
                  <a:pt x="7751" y="3567"/>
                  <a:pt x="8481" y="2716"/>
                  <a:pt x="8845" y="1682"/>
                </a:cubicBezTo>
                <a:cubicBezTo>
                  <a:pt x="9028" y="1135"/>
                  <a:pt x="8997" y="405"/>
                  <a:pt x="8511" y="102"/>
                </a:cubicBezTo>
                <a:cubicBezTo>
                  <a:pt x="8367" y="30"/>
                  <a:pt x="8215" y="0"/>
                  <a:pt x="80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8"/>
          <p:cNvSpPr/>
          <p:nvPr/>
        </p:nvSpPr>
        <p:spPr>
          <a:xfrm rot="-5024008" flipH="1">
            <a:off x="7685274" y="481996"/>
            <a:ext cx="1224791" cy="1333595"/>
          </a:xfrm>
          <a:custGeom>
            <a:avLst/>
            <a:gdLst/>
            <a:ahLst/>
            <a:cxnLst/>
            <a:rect l="l" t="t" r="r" b="b"/>
            <a:pathLst>
              <a:path w="9024" h="9826" extrusionOk="0">
                <a:moveTo>
                  <a:pt x="8095" y="1"/>
                </a:moveTo>
                <a:cubicBezTo>
                  <a:pt x="8035" y="1"/>
                  <a:pt x="7971" y="7"/>
                  <a:pt x="7904" y="20"/>
                </a:cubicBezTo>
                <a:cubicBezTo>
                  <a:pt x="6992" y="202"/>
                  <a:pt x="6080" y="780"/>
                  <a:pt x="5350" y="1296"/>
                </a:cubicBezTo>
                <a:cubicBezTo>
                  <a:pt x="4986" y="1540"/>
                  <a:pt x="4621" y="1844"/>
                  <a:pt x="4378" y="2239"/>
                </a:cubicBezTo>
                <a:cubicBezTo>
                  <a:pt x="3861" y="3090"/>
                  <a:pt x="4043" y="4245"/>
                  <a:pt x="3466" y="5035"/>
                </a:cubicBezTo>
                <a:cubicBezTo>
                  <a:pt x="3131" y="5491"/>
                  <a:pt x="2645" y="5765"/>
                  <a:pt x="2159" y="6038"/>
                </a:cubicBezTo>
                <a:cubicBezTo>
                  <a:pt x="1612" y="6342"/>
                  <a:pt x="1065" y="6677"/>
                  <a:pt x="669" y="7132"/>
                </a:cubicBezTo>
                <a:cubicBezTo>
                  <a:pt x="244" y="7588"/>
                  <a:pt x="1" y="8227"/>
                  <a:pt x="153" y="8835"/>
                </a:cubicBezTo>
                <a:cubicBezTo>
                  <a:pt x="262" y="9355"/>
                  <a:pt x="766" y="9825"/>
                  <a:pt x="1309" y="9825"/>
                </a:cubicBezTo>
                <a:cubicBezTo>
                  <a:pt x="1369" y="9825"/>
                  <a:pt x="1429" y="9819"/>
                  <a:pt x="1490" y="9807"/>
                </a:cubicBezTo>
                <a:cubicBezTo>
                  <a:pt x="2037" y="9686"/>
                  <a:pt x="2372" y="9169"/>
                  <a:pt x="2584" y="8683"/>
                </a:cubicBezTo>
                <a:cubicBezTo>
                  <a:pt x="2827" y="8166"/>
                  <a:pt x="2979" y="7619"/>
                  <a:pt x="3375" y="7254"/>
                </a:cubicBezTo>
                <a:cubicBezTo>
                  <a:pt x="3831" y="6859"/>
                  <a:pt x="4499" y="6707"/>
                  <a:pt x="4864" y="6251"/>
                </a:cubicBezTo>
                <a:cubicBezTo>
                  <a:pt x="5350" y="5643"/>
                  <a:pt x="5138" y="4731"/>
                  <a:pt x="5442" y="4032"/>
                </a:cubicBezTo>
                <a:cubicBezTo>
                  <a:pt x="5715" y="3424"/>
                  <a:pt x="6323" y="3029"/>
                  <a:pt x="6931" y="2725"/>
                </a:cubicBezTo>
                <a:cubicBezTo>
                  <a:pt x="7539" y="2421"/>
                  <a:pt x="8177" y="2117"/>
                  <a:pt x="8572" y="1600"/>
                </a:cubicBezTo>
                <a:cubicBezTo>
                  <a:pt x="9024" y="1036"/>
                  <a:pt x="8873" y="1"/>
                  <a:pt x="8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8"/>
          <p:cNvSpPr/>
          <p:nvPr/>
        </p:nvSpPr>
        <p:spPr>
          <a:xfrm rot="-4518068" flipH="1">
            <a:off x="783203" y="346428"/>
            <a:ext cx="1545706" cy="1683031"/>
          </a:xfrm>
          <a:custGeom>
            <a:avLst/>
            <a:gdLst/>
            <a:ahLst/>
            <a:cxnLst/>
            <a:rect l="l" t="t" r="r" b="b"/>
            <a:pathLst>
              <a:path w="9024" h="9826" extrusionOk="0">
                <a:moveTo>
                  <a:pt x="8095" y="1"/>
                </a:moveTo>
                <a:cubicBezTo>
                  <a:pt x="8035" y="1"/>
                  <a:pt x="7971" y="7"/>
                  <a:pt x="7904" y="20"/>
                </a:cubicBezTo>
                <a:cubicBezTo>
                  <a:pt x="6992" y="202"/>
                  <a:pt x="6080" y="780"/>
                  <a:pt x="5350" y="1296"/>
                </a:cubicBezTo>
                <a:cubicBezTo>
                  <a:pt x="4986" y="1540"/>
                  <a:pt x="4621" y="1844"/>
                  <a:pt x="4378" y="2239"/>
                </a:cubicBezTo>
                <a:cubicBezTo>
                  <a:pt x="3861" y="3090"/>
                  <a:pt x="4043" y="4245"/>
                  <a:pt x="3466" y="5035"/>
                </a:cubicBezTo>
                <a:cubicBezTo>
                  <a:pt x="3131" y="5491"/>
                  <a:pt x="2645" y="5765"/>
                  <a:pt x="2159" y="6038"/>
                </a:cubicBezTo>
                <a:cubicBezTo>
                  <a:pt x="1612" y="6342"/>
                  <a:pt x="1065" y="6677"/>
                  <a:pt x="669" y="7132"/>
                </a:cubicBezTo>
                <a:cubicBezTo>
                  <a:pt x="244" y="7588"/>
                  <a:pt x="1" y="8227"/>
                  <a:pt x="153" y="8835"/>
                </a:cubicBezTo>
                <a:cubicBezTo>
                  <a:pt x="262" y="9355"/>
                  <a:pt x="766" y="9825"/>
                  <a:pt x="1309" y="9825"/>
                </a:cubicBezTo>
                <a:cubicBezTo>
                  <a:pt x="1369" y="9825"/>
                  <a:pt x="1429" y="9819"/>
                  <a:pt x="1490" y="9807"/>
                </a:cubicBezTo>
                <a:cubicBezTo>
                  <a:pt x="2037" y="9686"/>
                  <a:pt x="2372" y="9169"/>
                  <a:pt x="2584" y="8683"/>
                </a:cubicBezTo>
                <a:cubicBezTo>
                  <a:pt x="2827" y="8166"/>
                  <a:pt x="2979" y="7619"/>
                  <a:pt x="3375" y="7254"/>
                </a:cubicBezTo>
                <a:cubicBezTo>
                  <a:pt x="3831" y="6859"/>
                  <a:pt x="4499" y="6707"/>
                  <a:pt x="4864" y="6251"/>
                </a:cubicBezTo>
                <a:cubicBezTo>
                  <a:pt x="5350" y="5643"/>
                  <a:pt x="5138" y="4731"/>
                  <a:pt x="5442" y="4032"/>
                </a:cubicBezTo>
                <a:cubicBezTo>
                  <a:pt x="5715" y="3424"/>
                  <a:pt x="6323" y="3029"/>
                  <a:pt x="6931" y="2725"/>
                </a:cubicBezTo>
                <a:cubicBezTo>
                  <a:pt x="7539" y="2421"/>
                  <a:pt x="8177" y="2117"/>
                  <a:pt x="8572" y="1600"/>
                </a:cubicBezTo>
                <a:cubicBezTo>
                  <a:pt x="9024" y="1036"/>
                  <a:pt x="8873" y="1"/>
                  <a:pt x="8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8"/>
          <p:cNvSpPr/>
          <p:nvPr/>
        </p:nvSpPr>
        <p:spPr>
          <a:xfrm flipH="1">
            <a:off x="7405581" y="142877"/>
            <a:ext cx="1352544" cy="1051019"/>
          </a:xfrm>
          <a:custGeom>
            <a:avLst/>
            <a:gdLst/>
            <a:ahLst/>
            <a:cxnLst/>
            <a:rect l="l" t="t" r="r" b="b"/>
            <a:pathLst>
              <a:path w="23618" h="18352" extrusionOk="0">
                <a:moveTo>
                  <a:pt x="11611" y="0"/>
                </a:moveTo>
                <a:cubicBezTo>
                  <a:pt x="11611" y="0"/>
                  <a:pt x="0" y="10152"/>
                  <a:pt x="5836" y="15988"/>
                </a:cubicBezTo>
                <a:cubicBezTo>
                  <a:pt x="7578" y="17739"/>
                  <a:pt x="9875" y="18352"/>
                  <a:pt x="12237" y="18352"/>
                </a:cubicBezTo>
                <a:cubicBezTo>
                  <a:pt x="17750" y="18352"/>
                  <a:pt x="23618" y="15016"/>
                  <a:pt x="23618" y="15016"/>
                </a:cubicBezTo>
                <a:lnTo>
                  <a:pt x="22493" y="12918"/>
                </a:lnTo>
                <a:cubicBezTo>
                  <a:pt x="22493" y="12918"/>
                  <a:pt x="16599" y="16143"/>
                  <a:pt x="12863" y="16143"/>
                </a:cubicBezTo>
                <a:cubicBezTo>
                  <a:pt x="12054" y="16143"/>
                  <a:pt x="11346" y="15992"/>
                  <a:pt x="10821" y="15624"/>
                </a:cubicBezTo>
                <a:lnTo>
                  <a:pt x="20882" y="9332"/>
                </a:lnTo>
                <a:lnTo>
                  <a:pt x="18967" y="6839"/>
                </a:lnTo>
                <a:lnTo>
                  <a:pt x="9697" y="13040"/>
                </a:lnTo>
                <a:cubicBezTo>
                  <a:pt x="9697" y="13040"/>
                  <a:pt x="15046" y="5958"/>
                  <a:pt x="17265" y="4590"/>
                </a:cubicBezTo>
                <a:lnTo>
                  <a:pt x="15229" y="2857"/>
                </a:lnTo>
                <a:lnTo>
                  <a:pt x="7782" y="10152"/>
                </a:lnTo>
                <a:cubicBezTo>
                  <a:pt x="7782" y="10152"/>
                  <a:pt x="9514" y="5198"/>
                  <a:pt x="13526" y="1733"/>
                </a:cubicBezTo>
                <a:lnTo>
                  <a:pt x="116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8"/>
          <p:cNvSpPr/>
          <p:nvPr/>
        </p:nvSpPr>
        <p:spPr>
          <a:xfrm flipH="1">
            <a:off x="413417" y="1444474"/>
            <a:ext cx="219627" cy="207721"/>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8"/>
          <p:cNvSpPr/>
          <p:nvPr/>
        </p:nvSpPr>
        <p:spPr>
          <a:xfrm>
            <a:off x="1078264" y="3573823"/>
            <a:ext cx="1133712" cy="1067984"/>
          </a:xfrm>
          <a:custGeom>
            <a:avLst/>
            <a:gdLst/>
            <a:ahLst/>
            <a:cxnLst/>
            <a:rect l="l" t="t" r="r" b="b"/>
            <a:pathLst>
              <a:path w="23889" h="22504" extrusionOk="0">
                <a:moveTo>
                  <a:pt x="15859" y="0"/>
                </a:moveTo>
                <a:cubicBezTo>
                  <a:pt x="12558" y="0"/>
                  <a:pt x="7921" y="1707"/>
                  <a:pt x="5046" y="2922"/>
                </a:cubicBezTo>
                <a:cubicBezTo>
                  <a:pt x="2219" y="4107"/>
                  <a:pt x="244" y="6812"/>
                  <a:pt x="122" y="9913"/>
                </a:cubicBezTo>
                <a:cubicBezTo>
                  <a:pt x="122" y="9943"/>
                  <a:pt x="122" y="10004"/>
                  <a:pt x="122" y="10034"/>
                </a:cubicBezTo>
                <a:cubicBezTo>
                  <a:pt x="1" y="14472"/>
                  <a:pt x="365" y="22101"/>
                  <a:pt x="13132" y="22496"/>
                </a:cubicBezTo>
                <a:cubicBezTo>
                  <a:pt x="13282" y="22501"/>
                  <a:pt x="13430" y="22503"/>
                  <a:pt x="13576" y="22503"/>
                </a:cubicBezTo>
                <a:cubicBezTo>
                  <a:pt x="23449" y="22503"/>
                  <a:pt x="23889" y="12499"/>
                  <a:pt x="23679" y="8606"/>
                </a:cubicBezTo>
                <a:cubicBezTo>
                  <a:pt x="23648" y="7572"/>
                  <a:pt x="23375" y="6569"/>
                  <a:pt x="22919" y="5627"/>
                </a:cubicBezTo>
                <a:cubicBezTo>
                  <a:pt x="21916" y="3560"/>
                  <a:pt x="19667" y="95"/>
                  <a:pt x="16110" y="4"/>
                </a:cubicBezTo>
                <a:cubicBezTo>
                  <a:pt x="16028" y="1"/>
                  <a:pt x="15944" y="0"/>
                  <a:pt x="15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8"/>
          <p:cNvSpPr/>
          <p:nvPr/>
        </p:nvSpPr>
        <p:spPr>
          <a:xfrm>
            <a:off x="545980" y="3295650"/>
            <a:ext cx="972637" cy="812552"/>
          </a:xfrm>
          <a:custGeom>
            <a:avLst/>
            <a:gdLst/>
            <a:ahLst/>
            <a:cxnLst/>
            <a:rect l="l" t="t" r="r" b="b"/>
            <a:pathLst>
              <a:path w="31035" h="25927" extrusionOk="0">
                <a:moveTo>
                  <a:pt x="15989" y="1"/>
                </a:moveTo>
                <a:lnTo>
                  <a:pt x="14895" y="17995"/>
                </a:lnTo>
                <a:cubicBezTo>
                  <a:pt x="14895" y="17995"/>
                  <a:pt x="11004" y="4165"/>
                  <a:pt x="11399" y="1"/>
                </a:cubicBezTo>
                <a:lnTo>
                  <a:pt x="11399" y="1"/>
                </a:lnTo>
                <a:lnTo>
                  <a:pt x="7205" y="913"/>
                </a:lnTo>
                <a:lnTo>
                  <a:pt x="9302" y="17600"/>
                </a:lnTo>
                <a:cubicBezTo>
                  <a:pt x="9302" y="17600"/>
                  <a:pt x="4651" y="10548"/>
                  <a:pt x="4104" y="2007"/>
                </a:cubicBezTo>
                <a:lnTo>
                  <a:pt x="1" y="2767"/>
                </a:lnTo>
                <a:cubicBezTo>
                  <a:pt x="1" y="2767"/>
                  <a:pt x="1588" y="25927"/>
                  <a:pt x="13578" y="25927"/>
                </a:cubicBezTo>
                <a:cubicBezTo>
                  <a:pt x="14004" y="25927"/>
                  <a:pt x="14443" y="25897"/>
                  <a:pt x="14895" y="25837"/>
                </a:cubicBezTo>
                <a:cubicBezTo>
                  <a:pt x="28087" y="24044"/>
                  <a:pt x="31035" y="2007"/>
                  <a:pt x="31035" y="2007"/>
                </a:cubicBezTo>
                <a:lnTo>
                  <a:pt x="27235" y="1369"/>
                </a:lnTo>
                <a:cubicBezTo>
                  <a:pt x="27235" y="1369"/>
                  <a:pt x="24834" y="17296"/>
                  <a:pt x="19333" y="19089"/>
                </a:cubicBezTo>
                <a:lnTo>
                  <a:pt x="210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8"/>
          <p:cNvSpPr/>
          <p:nvPr/>
        </p:nvSpPr>
        <p:spPr>
          <a:xfrm rot="2885921" flipH="1">
            <a:off x="7270148" y="3340311"/>
            <a:ext cx="952155" cy="1864748"/>
          </a:xfrm>
          <a:custGeom>
            <a:avLst/>
            <a:gdLst/>
            <a:ahLst/>
            <a:cxnLst/>
            <a:rect l="l" t="t" r="r" b="b"/>
            <a:pathLst>
              <a:path w="9059" h="17999" extrusionOk="0">
                <a:moveTo>
                  <a:pt x="2206" y="1"/>
                </a:moveTo>
                <a:cubicBezTo>
                  <a:pt x="2150" y="1"/>
                  <a:pt x="2094" y="2"/>
                  <a:pt x="2037" y="4"/>
                </a:cubicBezTo>
                <a:cubicBezTo>
                  <a:pt x="1642" y="4"/>
                  <a:pt x="1" y="186"/>
                  <a:pt x="62" y="794"/>
                </a:cubicBezTo>
                <a:cubicBezTo>
                  <a:pt x="92" y="1220"/>
                  <a:pt x="1460" y="1432"/>
                  <a:pt x="1794" y="1645"/>
                </a:cubicBezTo>
                <a:cubicBezTo>
                  <a:pt x="2463" y="2010"/>
                  <a:pt x="3071" y="2557"/>
                  <a:pt x="3466" y="3226"/>
                </a:cubicBezTo>
                <a:cubicBezTo>
                  <a:pt x="4165" y="4442"/>
                  <a:pt x="4287" y="5961"/>
                  <a:pt x="3770" y="7268"/>
                </a:cubicBezTo>
                <a:cubicBezTo>
                  <a:pt x="3436" y="8059"/>
                  <a:pt x="2888" y="8727"/>
                  <a:pt x="2554" y="9518"/>
                </a:cubicBezTo>
                <a:cubicBezTo>
                  <a:pt x="2189" y="10308"/>
                  <a:pt x="2098" y="11311"/>
                  <a:pt x="2645" y="11949"/>
                </a:cubicBezTo>
                <a:cubicBezTo>
                  <a:pt x="3192" y="12648"/>
                  <a:pt x="4195" y="12740"/>
                  <a:pt x="4925" y="13165"/>
                </a:cubicBezTo>
                <a:cubicBezTo>
                  <a:pt x="5715" y="13651"/>
                  <a:pt x="6232" y="14533"/>
                  <a:pt x="6232" y="15445"/>
                </a:cubicBezTo>
                <a:cubicBezTo>
                  <a:pt x="6232" y="15870"/>
                  <a:pt x="6141" y="16296"/>
                  <a:pt x="6141" y="16752"/>
                </a:cubicBezTo>
                <a:cubicBezTo>
                  <a:pt x="6141" y="17177"/>
                  <a:pt x="6293" y="17664"/>
                  <a:pt x="6688" y="17876"/>
                </a:cubicBezTo>
                <a:cubicBezTo>
                  <a:pt x="6827" y="17960"/>
                  <a:pt x="6986" y="17999"/>
                  <a:pt x="7149" y="17999"/>
                </a:cubicBezTo>
                <a:cubicBezTo>
                  <a:pt x="7342" y="17999"/>
                  <a:pt x="7540" y="17945"/>
                  <a:pt x="7721" y="17846"/>
                </a:cubicBezTo>
                <a:cubicBezTo>
                  <a:pt x="8025" y="17664"/>
                  <a:pt x="8269" y="17390"/>
                  <a:pt x="8451" y="17056"/>
                </a:cubicBezTo>
                <a:cubicBezTo>
                  <a:pt x="8907" y="16296"/>
                  <a:pt x="9059" y="15354"/>
                  <a:pt x="8907" y="14472"/>
                </a:cubicBezTo>
                <a:cubicBezTo>
                  <a:pt x="8724" y="13591"/>
                  <a:pt x="8208" y="12800"/>
                  <a:pt x="7509" y="12253"/>
                </a:cubicBezTo>
                <a:cubicBezTo>
                  <a:pt x="7022" y="11888"/>
                  <a:pt x="6445" y="11645"/>
                  <a:pt x="5989" y="11189"/>
                </a:cubicBezTo>
                <a:cubicBezTo>
                  <a:pt x="5411" y="10581"/>
                  <a:pt x="5199" y="9670"/>
                  <a:pt x="5229" y="8819"/>
                </a:cubicBezTo>
                <a:cubicBezTo>
                  <a:pt x="5259" y="7967"/>
                  <a:pt x="5533" y="7147"/>
                  <a:pt x="5776" y="6326"/>
                </a:cubicBezTo>
                <a:cubicBezTo>
                  <a:pt x="6019" y="5505"/>
                  <a:pt x="6262" y="4654"/>
                  <a:pt x="6202" y="3803"/>
                </a:cubicBezTo>
                <a:cubicBezTo>
                  <a:pt x="6141" y="2496"/>
                  <a:pt x="5411" y="1250"/>
                  <a:pt x="4287" y="581"/>
                </a:cubicBezTo>
                <a:cubicBezTo>
                  <a:pt x="3665" y="186"/>
                  <a:pt x="2939" y="1"/>
                  <a:pt x="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8"/>
          <p:cNvSpPr/>
          <p:nvPr/>
        </p:nvSpPr>
        <p:spPr>
          <a:xfrm flipH="1">
            <a:off x="757910" y="4331276"/>
            <a:ext cx="121996" cy="107375"/>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8"/>
          <p:cNvSpPr/>
          <p:nvPr/>
        </p:nvSpPr>
        <p:spPr>
          <a:xfrm rot="-8503121" flipH="1">
            <a:off x="564373" y="321481"/>
            <a:ext cx="1421030" cy="1104189"/>
          </a:xfrm>
          <a:custGeom>
            <a:avLst/>
            <a:gdLst/>
            <a:ahLst/>
            <a:cxnLst/>
            <a:rect l="l" t="t" r="r" b="b"/>
            <a:pathLst>
              <a:path w="23618" h="18352" extrusionOk="0">
                <a:moveTo>
                  <a:pt x="11611" y="0"/>
                </a:moveTo>
                <a:cubicBezTo>
                  <a:pt x="11611" y="0"/>
                  <a:pt x="0" y="10152"/>
                  <a:pt x="5836" y="15988"/>
                </a:cubicBezTo>
                <a:cubicBezTo>
                  <a:pt x="7578" y="17739"/>
                  <a:pt x="9875" y="18352"/>
                  <a:pt x="12237" y="18352"/>
                </a:cubicBezTo>
                <a:cubicBezTo>
                  <a:pt x="17750" y="18352"/>
                  <a:pt x="23618" y="15016"/>
                  <a:pt x="23618" y="15016"/>
                </a:cubicBezTo>
                <a:lnTo>
                  <a:pt x="22493" y="12918"/>
                </a:lnTo>
                <a:cubicBezTo>
                  <a:pt x="22493" y="12918"/>
                  <a:pt x="16599" y="16143"/>
                  <a:pt x="12863" y="16143"/>
                </a:cubicBezTo>
                <a:cubicBezTo>
                  <a:pt x="12054" y="16143"/>
                  <a:pt x="11346" y="15992"/>
                  <a:pt x="10821" y="15624"/>
                </a:cubicBezTo>
                <a:lnTo>
                  <a:pt x="20882" y="9332"/>
                </a:lnTo>
                <a:lnTo>
                  <a:pt x="18967" y="6839"/>
                </a:lnTo>
                <a:lnTo>
                  <a:pt x="9697" y="13040"/>
                </a:lnTo>
                <a:cubicBezTo>
                  <a:pt x="9697" y="13040"/>
                  <a:pt x="15046" y="5958"/>
                  <a:pt x="17265" y="4590"/>
                </a:cubicBezTo>
                <a:lnTo>
                  <a:pt x="15229" y="2857"/>
                </a:lnTo>
                <a:lnTo>
                  <a:pt x="7782" y="10152"/>
                </a:lnTo>
                <a:cubicBezTo>
                  <a:pt x="7782" y="10152"/>
                  <a:pt x="9514" y="5198"/>
                  <a:pt x="13526" y="1733"/>
                </a:cubicBezTo>
                <a:lnTo>
                  <a:pt x="116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8"/>
          <p:cNvSpPr/>
          <p:nvPr/>
        </p:nvSpPr>
        <p:spPr>
          <a:xfrm flipH="1">
            <a:off x="6791344" y="3794809"/>
            <a:ext cx="924787" cy="625994"/>
          </a:xfrm>
          <a:custGeom>
            <a:avLst/>
            <a:gdLst/>
            <a:ahLst/>
            <a:cxnLst/>
            <a:rect l="l" t="t" r="r" b="b"/>
            <a:pathLst>
              <a:path w="15898" h="10761" extrusionOk="0">
                <a:moveTo>
                  <a:pt x="9788" y="0"/>
                </a:moveTo>
                <a:lnTo>
                  <a:pt x="6961" y="5502"/>
                </a:lnTo>
                <a:lnTo>
                  <a:pt x="913" y="3769"/>
                </a:lnTo>
                <a:lnTo>
                  <a:pt x="1" y="10365"/>
                </a:lnTo>
                <a:lnTo>
                  <a:pt x="3344" y="10760"/>
                </a:lnTo>
                <a:lnTo>
                  <a:pt x="3587" y="7842"/>
                </a:lnTo>
                <a:lnTo>
                  <a:pt x="10092" y="9332"/>
                </a:lnTo>
                <a:lnTo>
                  <a:pt x="11429" y="4651"/>
                </a:lnTo>
                <a:lnTo>
                  <a:pt x="14651" y="5654"/>
                </a:lnTo>
                <a:lnTo>
                  <a:pt x="15898" y="3070"/>
                </a:lnTo>
                <a:lnTo>
                  <a:pt x="97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8"/>
          <p:cNvSpPr/>
          <p:nvPr/>
        </p:nvSpPr>
        <p:spPr>
          <a:xfrm flipH="1">
            <a:off x="8197284" y="4338326"/>
            <a:ext cx="121996" cy="107375"/>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3887312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4"/>
        <p:cNvGrpSpPr/>
        <p:nvPr/>
      </p:nvGrpSpPr>
      <p:grpSpPr>
        <a:xfrm>
          <a:off x="0" y="0"/>
          <a:ext cx="0" cy="0"/>
          <a:chOff x="0" y="0"/>
          <a:chExt cx="0" cy="0"/>
        </a:xfrm>
      </p:grpSpPr>
      <p:sp>
        <p:nvSpPr>
          <p:cNvPr id="105" name="Google Shape;105;p9"/>
          <p:cNvSpPr/>
          <p:nvPr/>
        </p:nvSpPr>
        <p:spPr>
          <a:xfrm rot="10800000" flipH="1">
            <a:off x="-231925" y="-97553"/>
            <a:ext cx="1823017" cy="1039245"/>
          </a:xfrm>
          <a:custGeom>
            <a:avLst/>
            <a:gdLst/>
            <a:ahLst/>
            <a:cxnLst/>
            <a:rect l="l" t="t" r="r" b="b"/>
            <a:pathLst>
              <a:path w="28786" h="16410" extrusionOk="0">
                <a:moveTo>
                  <a:pt x="20469" y="1"/>
                </a:moveTo>
                <a:cubicBezTo>
                  <a:pt x="13484" y="1"/>
                  <a:pt x="13284" y="8932"/>
                  <a:pt x="13284" y="8932"/>
                </a:cubicBezTo>
                <a:cubicBezTo>
                  <a:pt x="12479" y="6794"/>
                  <a:pt x="10185" y="6469"/>
                  <a:pt x="8867" y="6469"/>
                </a:cubicBezTo>
                <a:cubicBezTo>
                  <a:pt x="8293" y="6469"/>
                  <a:pt x="7903" y="6531"/>
                  <a:pt x="7903" y="6531"/>
                </a:cubicBezTo>
                <a:cubicBezTo>
                  <a:pt x="1" y="7990"/>
                  <a:pt x="1855" y="16409"/>
                  <a:pt x="1855" y="16409"/>
                </a:cubicBezTo>
                <a:lnTo>
                  <a:pt x="25898" y="15437"/>
                </a:lnTo>
                <a:cubicBezTo>
                  <a:pt x="25898" y="15437"/>
                  <a:pt x="28785" y="604"/>
                  <a:pt x="21126" y="26"/>
                </a:cubicBezTo>
                <a:cubicBezTo>
                  <a:pt x="20900" y="9"/>
                  <a:pt x="20681" y="1"/>
                  <a:pt x="20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9"/>
          <p:cNvSpPr txBox="1">
            <a:spLocks noGrp="1"/>
          </p:cNvSpPr>
          <p:nvPr>
            <p:ph type="title"/>
          </p:nvPr>
        </p:nvSpPr>
        <p:spPr>
          <a:xfrm>
            <a:off x="720000" y="539996"/>
            <a:ext cx="7704000" cy="40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2800"/>
              <a:buNone/>
              <a:defRPr>
                <a:latin typeface="IBM Plex Sans"/>
                <a:ea typeface="IBM Plex Sans"/>
                <a:cs typeface="IBM Plex Sans"/>
                <a:sym typeface="IBM Plex Sans"/>
              </a:defRPr>
            </a:lvl2pPr>
            <a:lvl3pPr lvl="2" algn="ctr" rtl="0">
              <a:spcBef>
                <a:spcPts val="0"/>
              </a:spcBef>
              <a:spcAft>
                <a:spcPts val="0"/>
              </a:spcAft>
              <a:buSzPts val="2800"/>
              <a:buNone/>
              <a:defRPr>
                <a:latin typeface="IBM Plex Sans"/>
                <a:ea typeface="IBM Plex Sans"/>
                <a:cs typeface="IBM Plex Sans"/>
                <a:sym typeface="IBM Plex Sans"/>
              </a:defRPr>
            </a:lvl3pPr>
            <a:lvl4pPr lvl="3" algn="ctr" rtl="0">
              <a:spcBef>
                <a:spcPts val="0"/>
              </a:spcBef>
              <a:spcAft>
                <a:spcPts val="0"/>
              </a:spcAft>
              <a:buSzPts val="2800"/>
              <a:buNone/>
              <a:defRPr>
                <a:latin typeface="IBM Plex Sans"/>
                <a:ea typeface="IBM Plex Sans"/>
                <a:cs typeface="IBM Plex Sans"/>
                <a:sym typeface="IBM Plex Sans"/>
              </a:defRPr>
            </a:lvl4pPr>
            <a:lvl5pPr lvl="4" algn="ctr" rtl="0">
              <a:spcBef>
                <a:spcPts val="0"/>
              </a:spcBef>
              <a:spcAft>
                <a:spcPts val="0"/>
              </a:spcAft>
              <a:buSzPts val="2800"/>
              <a:buNone/>
              <a:defRPr>
                <a:latin typeface="IBM Plex Sans"/>
                <a:ea typeface="IBM Plex Sans"/>
                <a:cs typeface="IBM Plex Sans"/>
                <a:sym typeface="IBM Plex Sans"/>
              </a:defRPr>
            </a:lvl5pPr>
            <a:lvl6pPr lvl="5" algn="ctr" rtl="0">
              <a:spcBef>
                <a:spcPts val="0"/>
              </a:spcBef>
              <a:spcAft>
                <a:spcPts val="0"/>
              </a:spcAft>
              <a:buSzPts val="2800"/>
              <a:buNone/>
              <a:defRPr>
                <a:latin typeface="IBM Plex Sans"/>
                <a:ea typeface="IBM Plex Sans"/>
                <a:cs typeface="IBM Plex Sans"/>
                <a:sym typeface="IBM Plex Sans"/>
              </a:defRPr>
            </a:lvl6pPr>
            <a:lvl7pPr lvl="6" algn="ctr" rtl="0">
              <a:spcBef>
                <a:spcPts val="0"/>
              </a:spcBef>
              <a:spcAft>
                <a:spcPts val="0"/>
              </a:spcAft>
              <a:buSzPts val="2800"/>
              <a:buNone/>
              <a:defRPr>
                <a:latin typeface="IBM Plex Sans"/>
                <a:ea typeface="IBM Plex Sans"/>
                <a:cs typeface="IBM Plex Sans"/>
                <a:sym typeface="IBM Plex Sans"/>
              </a:defRPr>
            </a:lvl7pPr>
            <a:lvl8pPr lvl="7" algn="ctr" rtl="0">
              <a:spcBef>
                <a:spcPts val="0"/>
              </a:spcBef>
              <a:spcAft>
                <a:spcPts val="0"/>
              </a:spcAft>
              <a:buSzPts val="2800"/>
              <a:buNone/>
              <a:defRPr>
                <a:latin typeface="IBM Plex Sans"/>
                <a:ea typeface="IBM Plex Sans"/>
                <a:cs typeface="IBM Plex Sans"/>
                <a:sym typeface="IBM Plex Sans"/>
              </a:defRPr>
            </a:lvl8pPr>
            <a:lvl9pPr lvl="8" algn="ctr" rtl="0">
              <a:spcBef>
                <a:spcPts val="0"/>
              </a:spcBef>
              <a:spcAft>
                <a:spcPts val="0"/>
              </a:spcAft>
              <a:buSzPts val="2800"/>
              <a:buNone/>
              <a:defRPr>
                <a:latin typeface="IBM Plex Sans"/>
                <a:ea typeface="IBM Plex Sans"/>
                <a:cs typeface="IBM Plex Sans"/>
                <a:sym typeface="IBM Plex Sans"/>
              </a:defRPr>
            </a:lvl9pPr>
          </a:lstStyle>
          <a:p>
            <a:r>
              <a:rPr lang="en-US"/>
              <a:t>Click to edit Master title style</a:t>
            </a:r>
            <a:endParaRPr/>
          </a:p>
        </p:txBody>
      </p:sp>
      <p:sp>
        <p:nvSpPr>
          <p:cNvPr id="107" name="Google Shape;107;p9"/>
          <p:cNvSpPr/>
          <p:nvPr/>
        </p:nvSpPr>
        <p:spPr>
          <a:xfrm flipH="1">
            <a:off x="291426" y="-332150"/>
            <a:ext cx="776305" cy="602457"/>
          </a:xfrm>
          <a:custGeom>
            <a:avLst/>
            <a:gdLst/>
            <a:ahLst/>
            <a:cxnLst/>
            <a:rect l="l" t="t" r="r" b="b"/>
            <a:pathLst>
              <a:path w="7752" h="6016" extrusionOk="0">
                <a:moveTo>
                  <a:pt x="3898" y="1578"/>
                </a:moveTo>
                <a:cubicBezTo>
                  <a:pt x="4206" y="1578"/>
                  <a:pt x="4513" y="1632"/>
                  <a:pt x="4803" y="1738"/>
                </a:cubicBezTo>
                <a:cubicBezTo>
                  <a:pt x="5593" y="2011"/>
                  <a:pt x="5867" y="2954"/>
                  <a:pt x="5654" y="3714"/>
                </a:cubicBezTo>
                <a:cubicBezTo>
                  <a:pt x="5593" y="3896"/>
                  <a:pt x="5502" y="4078"/>
                  <a:pt x="5350" y="4200"/>
                </a:cubicBezTo>
                <a:cubicBezTo>
                  <a:pt x="5198" y="4352"/>
                  <a:pt x="4955" y="4413"/>
                  <a:pt x="4742" y="4413"/>
                </a:cubicBezTo>
                <a:lnTo>
                  <a:pt x="4560" y="4413"/>
                </a:lnTo>
                <a:cubicBezTo>
                  <a:pt x="4195" y="4413"/>
                  <a:pt x="3800" y="4413"/>
                  <a:pt x="3435" y="4291"/>
                </a:cubicBezTo>
                <a:cubicBezTo>
                  <a:pt x="2919" y="4169"/>
                  <a:pt x="2584" y="3866"/>
                  <a:pt x="2280" y="3440"/>
                </a:cubicBezTo>
                <a:cubicBezTo>
                  <a:pt x="2189" y="3288"/>
                  <a:pt x="2068" y="3136"/>
                  <a:pt x="2037" y="2954"/>
                </a:cubicBezTo>
                <a:cubicBezTo>
                  <a:pt x="1976" y="2498"/>
                  <a:pt x="2341" y="2103"/>
                  <a:pt x="2736" y="1859"/>
                </a:cubicBezTo>
                <a:cubicBezTo>
                  <a:pt x="3098" y="1670"/>
                  <a:pt x="3498" y="1578"/>
                  <a:pt x="3898" y="1578"/>
                </a:cubicBezTo>
                <a:close/>
                <a:moveTo>
                  <a:pt x="4170" y="0"/>
                </a:moveTo>
                <a:cubicBezTo>
                  <a:pt x="3142" y="0"/>
                  <a:pt x="2075" y="278"/>
                  <a:pt x="1247" y="796"/>
                </a:cubicBezTo>
                <a:cubicBezTo>
                  <a:pt x="609" y="1191"/>
                  <a:pt x="31" y="1859"/>
                  <a:pt x="31" y="2619"/>
                </a:cubicBezTo>
                <a:cubicBezTo>
                  <a:pt x="1" y="3744"/>
                  <a:pt x="1216" y="4990"/>
                  <a:pt x="2189" y="5507"/>
                </a:cubicBezTo>
                <a:cubicBezTo>
                  <a:pt x="2967" y="5908"/>
                  <a:pt x="3928" y="6016"/>
                  <a:pt x="4845" y="6016"/>
                </a:cubicBezTo>
                <a:cubicBezTo>
                  <a:pt x="5110" y="6016"/>
                  <a:pt x="5372" y="6007"/>
                  <a:pt x="5624" y="5993"/>
                </a:cubicBezTo>
                <a:cubicBezTo>
                  <a:pt x="6019" y="5993"/>
                  <a:pt x="6414" y="5932"/>
                  <a:pt x="6748" y="5750"/>
                </a:cubicBezTo>
                <a:cubicBezTo>
                  <a:pt x="7508" y="5325"/>
                  <a:pt x="7752" y="4321"/>
                  <a:pt x="7752" y="3440"/>
                </a:cubicBezTo>
                <a:cubicBezTo>
                  <a:pt x="7752" y="2376"/>
                  <a:pt x="7417" y="1434"/>
                  <a:pt x="6748" y="826"/>
                </a:cubicBezTo>
                <a:cubicBezTo>
                  <a:pt x="6414" y="522"/>
                  <a:pt x="6019" y="309"/>
                  <a:pt x="5563" y="188"/>
                </a:cubicBezTo>
                <a:cubicBezTo>
                  <a:pt x="5126" y="62"/>
                  <a:pt x="4653" y="0"/>
                  <a:pt x="4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9"/>
          <p:cNvSpPr/>
          <p:nvPr/>
        </p:nvSpPr>
        <p:spPr>
          <a:xfrm flipH="1">
            <a:off x="8285228" y="624476"/>
            <a:ext cx="271973" cy="251826"/>
          </a:xfrm>
          <a:custGeom>
            <a:avLst/>
            <a:gdLst/>
            <a:ahLst/>
            <a:cxnLst/>
            <a:rect l="l" t="t" r="r" b="b"/>
            <a:pathLst>
              <a:path w="1876" h="1737" extrusionOk="0">
                <a:moveTo>
                  <a:pt x="951" y="0"/>
                </a:moveTo>
                <a:cubicBezTo>
                  <a:pt x="447" y="0"/>
                  <a:pt x="1" y="567"/>
                  <a:pt x="325" y="1216"/>
                </a:cubicBezTo>
                <a:cubicBezTo>
                  <a:pt x="447" y="1489"/>
                  <a:pt x="720" y="1702"/>
                  <a:pt x="1024" y="1733"/>
                </a:cubicBezTo>
                <a:cubicBezTo>
                  <a:pt x="1050" y="1735"/>
                  <a:pt x="1075" y="1736"/>
                  <a:pt x="1101" y="1736"/>
                </a:cubicBezTo>
                <a:cubicBezTo>
                  <a:pt x="1383" y="1736"/>
                  <a:pt x="1673" y="1585"/>
                  <a:pt x="1784" y="1307"/>
                </a:cubicBezTo>
                <a:cubicBezTo>
                  <a:pt x="1875" y="1064"/>
                  <a:pt x="1784" y="730"/>
                  <a:pt x="1663" y="486"/>
                </a:cubicBezTo>
                <a:cubicBezTo>
                  <a:pt x="1470" y="142"/>
                  <a:pt x="1203" y="0"/>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 name="Google Shape;109;p9"/>
          <p:cNvSpPr/>
          <p:nvPr/>
        </p:nvSpPr>
        <p:spPr>
          <a:xfrm rot="10800000">
            <a:off x="616463" y="3754597"/>
            <a:ext cx="126254" cy="119399"/>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 name="Google Shape;110;p9"/>
          <p:cNvSpPr txBox="1">
            <a:spLocks noGrp="1"/>
          </p:cNvSpPr>
          <p:nvPr>
            <p:ph type="body" idx="1"/>
          </p:nvPr>
        </p:nvSpPr>
        <p:spPr>
          <a:xfrm>
            <a:off x="720000" y="2006675"/>
            <a:ext cx="3075600" cy="1311000"/>
          </a:xfrm>
          <a:prstGeom prst="rect">
            <a:avLst/>
          </a:prstGeom>
        </p:spPr>
        <p:txBody>
          <a:bodyPr spcFirstLastPara="1" wrap="square" lIns="91425" tIns="91425" rIns="91425" bIns="91425" anchor="t" anchorCtr="0">
            <a:noAutofit/>
          </a:bodyPr>
          <a:lstStyle>
            <a:lvl1pPr marL="457189" lvl="0" indent="-317492" rtl="0">
              <a:lnSpc>
                <a:spcPct val="100000"/>
              </a:lnSpc>
              <a:spcBef>
                <a:spcPts val="0"/>
              </a:spcBef>
              <a:spcAft>
                <a:spcPts val="0"/>
              </a:spcAft>
              <a:buSzPts val="1400"/>
              <a:buChar char="●"/>
              <a:defRPr sz="1600"/>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1600"/>
              </a:spcBef>
              <a:spcAft>
                <a:spcPts val="1600"/>
              </a:spcAft>
              <a:buSzPts val="1400"/>
              <a:buChar char="■"/>
              <a:defRPr/>
            </a:lvl9pPr>
          </a:lstStyle>
          <a:p>
            <a:pPr lvl="0"/>
            <a:r>
              <a:rPr lang="en-US"/>
              <a:t>Edit Master text styles</a:t>
            </a:r>
          </a:p>
        </p:txBody>
      </p:sp>
      <p:sp>
        <p:nvSpPr>
          <p:cNvPr id="111" name="Google Shape;111;p9"/>
          <p:cNvSpPr txBox="1">
            <a:spLocks noGrp="1"/>
          </p:cNvSpPr>
          <p:nvPr>
            <p:ph type="subTitle" idx="2"/>
          </p:nvPr>
        </p:nvSpPr>
        <p:spPr>
          <a:xfrm>
            <a:off x="719999" y="1551575"/>
            <a:ext cx="3075600" cy="45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1600"/>
              </a:spcBef>
              <a:spcAft>
                <a:spcPts val="1600"/>
              </a:spcAft>
              <a:buSzPts val="1400"/>
              <a:buNone/>
              <a:defRPr b="1"/>
            </a:lvl9pPr>
          </a:lstStyle>
          <a:p>
            <a:r>
              <a:rPr lang="en-US"/>
              <a:t>Click to edit Master subtitle style</a:t>
            </a:r>
            <a:endParaRPr/>
          </a:p>
        </p:txBody>
      </p:sp>
      <p:sp>
        <p:nvSpPr>
          <p:cNvPr id="112" name="Google Shape;112;p9"/>
          <p:cNvSpPr/>
          <p:nvPr/>
        </p:nvSpPr>
        <p:spPr>
          <a:xfrm>
            <a:off x="1163567" y="4097729"/>
            <a:ext cx="1115953" cy="1050528"/>
          </a:xfrm>
          <a:custGeom>
            <a:avLst/>
            <a:gdLst/>
            <a:ahLst/>
            <a:cxnLst/>
            <a:rect l="l" t="t" r="r" b="b"/>
            <a:pathLst>
              <a:path w="33827" h="31839" extrusionOk="0">
                <a:moveTo>
                  <a:pt x="22462" y="0"/>
                </a:moveTo>
                <a:cubicBezTo>
                  <a:pt x="17798" y="0"/>
                  <a:pt x="11240" y="2417"/>
                  <a:pt x="7174" y="4139"/>
                </a:cubicBezTo>
                <a:cubicBezTo>
                  <a:pt x="3131" y="5841"/>
                  <a:pt x="365" y="9640"/>
                  <a:pt x="183" y="14017"/>
                </a:cubicBezTo>
                <a:cubicBezTo>
                  <a:pt x="183" y="14078"/>
                  <a:pt x="183" y="14139"/>
                  <a:pt x="183" y="14200"/>
                </a:cubicBezTo>
                <a:cubicBezTo>
                  <a:pt x="1" y="20491"/>
                  <a:pt x="548" y="31282"/>
                  <a:pt x="18603" y="31829"/>
                </a:cubicBezTo>
                <a:cubicBezTo>
                  <a:pt x="18813" y="31835"/>
                  <a:pt x="19020" y="31838"/>
                  <a:pt x="19224" y="31838"/>
                </a:cubicBezTo>
                <a:cubicBezTo>
                  <a:pt x="33181" y="31838"/>
                  <a:pt x="33827" y="17676"/>
                  <a:pt x="33527" y="12193"/>
                </a:cubicBezTo>
                <a:cubicBezTo>
                  <a:pt x="33466" y="10734"/>
                  <a:pt x="33102" y="9275"/>
                  <a:pt x="32433" y="7938"/>
                </a:cubicBezTo>
                <a:cubicBezTo>
                  <a:pt x="31004" y="5050"/>
                  <a:pt x="27843" y="126"/>
                  <a:pt x="22797" y="5"/>
                </a:cubicBezTo>
                <a:cubicBezTo>
                  <a:pt x="22687" y="2"/>
                  <a:pt x="22575" y="0"/>
                  <a:pt x="22462" y="0"/>
                </a:cubicBezTo>
                <a:close/>
              </a:path>
            </a:pathLst>
          </a:custGeom>
          <a:solidFill>
            <a:srgbClr val="EED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9"/>
          <p:cNvSpPr/>
          <p:nvPr/>
        </p:nvSpPr>
        <p:spPr>
          <a:xfrm>
            <a:off x="1143001" y="4426427"/>
            <a:ext cx="1342295" cy="1050437"/>
          </a:xfrm>
          <a:custGeom>
            <a:avLst/>
            <a:gdLst/>
            <a:ahLst/>
            <a:cxnLst/>
            <a:rect l="l" t="t" r="r" b="b"/>
            <a:pathLst>
              <a:path w="21156" h="16556" extrusionOk="0">
                <a:moveTo>
                  <a:pt x="10700" y="1"/>
                </a:moveTo>
                <a:cubicBezTo>
                  <a:pt x="10700" y="1"/>
                  <a:pt x="0" y="8846"/>
                  <a:pt x="5107" y="14256"/>
                </a:cubicBezTo>
                <a:cubicBezTo>
                  <a:pt x="6715" y="15970"/>
                  <a:pt x="8914" y="16555"/>
                  <a:pt x="11169" y="16555"/>
                </a:cubicBezTo>
                <a:cubicBezTo>
                  <a:pt x="16033" y="16555"/>
                  <a:pt x="21156" y="13831"/>
                  <a:pt x="21156" y="13831"/>
                </a:cubicBezTo>
                <a:lnTo>
                  <a:pt x="20183" y="11916"/>
                </a:lnTo>
                <a:cubicBezTo>
                  <a:pt x="20183" y="11916"/>
                  <a:pt x="14943" y="14586"/>
                  <a:pt x="11576" y="14586"/>
                </a:cubicBezTo>
                <a:cubicBezTo>
                  <a:pt x="10785" y="14586"/>
                  <a:pt x="10097" y="14438"/>
                  <a:pt x="9605" y="14074"/>
                </a:cubicBezTo>
                <a:lnTo>
                  <a:pt x="18815" y="8633"/>
                </a:lnTo>
                <a:lnTo>
                  <a:pt x="17174" y="6353"/>
                </a:lnTo>
                <a:lnTo>
                  <a:pt x="8663" y="11703"/>
                </a:lnTo>
                <a:cubicBezTo>
                  <a:pt x="8663" y="11703"/>
                  <a:pt x="13648" y="5472"/>
                  <a:pt x="15685" y="4287"/>
                </a:cubicBezTo>
                <a:lnTo>
                  <a:pt x="13891" y="2676"/>
                </a:lnTo>
                <a:lnTo>
                  <a:pt x="7022" y="9059"/>
                </a:lnTo>
                <a:cubicBezTo>
                  <a:pt x="7022" y="9059"/>
                  <a:pt x="8694" y="4651"/>
                  <a:pt x="12402" y="1612"/>
                </a:cubicBezTo>
                <a:lnTo>
                  <a:pt x="10700" y="1"/>
                </a:lnTo>
                <a:close/>
              </a:path>
            </a:pathLst>
          </a:custGeom>
          <a:solidFill>
            <a:srgbClr val="DC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4" name="Google Shape;114;p9"/>
          <p:cNvSpPr/>
          <p:nvPr/>
        </p:nvSpPr>
        <p:spPr>
          <a:xfrm>
            <a:off x="1347130" y="3977150"/>
            <a:ext cx="369772" cy="329166"/>
          </a:xfrm>
          <a:custGeom>
            <a:avLst/>
            <a:gdLst/>
            <a:ahLst/>
            <a:cxnLst/>
            <a:rect l="l" t="t" r="r" b="b"/>
            <a:pathLst>
              <a:path w="5828" h="5188" extrusionOk="0">
                <a:moveTo>
                  <a:pt x="4014" y="1"/>
                </a:moveTo>
                <a:cubicBezTo>
                  <a:pt x="3904" y="1"/>
                  <a:pt x="3792" y="15"/>
                  <a:pt x="3679" y="45"/>
                </a:cubicBezTo>
                <a:cubicBezTo>
                  <a:pt x="3223" y="136"/>
                  <a:pt x="2736" y="622"/>
                  <a:pt x="2372" y="896"/>
                </a:cubicBezTo>
                <a:cubicBezTo>
                  <a:pt x="1824" y="1352"/>
                  <a:pt x="1338" y="1808"/>
                  <a:pt x="882" y="2325"/>
                </a:cubicBezTo>
                <a:cubicBezTo>
                  <a:pt x="548" y="2689"/>
                  <a:pt x="244" y="3084"/>
                  <a:pt x="122" y="3540"/>
                </a:cubicBezTo>
                <a:cubicBezTo>
                  <a:pt x="1" y="3996"/>
                  <a:pt x="61" y="4543"/>
                  <a:pt x="396" y="4878"/>
                </a:cubicBezTo>
                <a:cubicBezTo>
                  <a:pt x="636" y="5091"/>
                  <a:pt x="969" y="5187"/>
                  <a:pt x="1293" y="5187"/>
                </a:cubicBezTo>
                <a:cubicBezTo>
                  <a:pt x="1339" y="5187"/>
                  <a:pt x="1384" y="5185"/>
                  <a:pt x="1429" y="5182"/>
                </a:cubicBezTo>
                <a:cubicBezTo>
                  <a:pt x="1794" y="5182"/>
                  <a:pt x="2128" y="5060"/>
                  <a:pt x="2463" y="4939"/>
                </a:cubicBezTo>
                <a:cubicBezTo>
                  <a:pt x="3192" y="4695"/>
                  <a:pt x="3952" y="4452"/>
                  <a:pt x="4560" y="3996"/>
                </a:cubicBezTo>
                <a:cubicBezTo>
                  <a:pt x="5198" y="3540"/>
                  <a:pt x="5715" y="2872"/>
                  <a:pt x="5745" y="2112"/>
                </a:cubicBezTo>
                <a:cubicBezTo>
                  <a:pt x="5828" y="1180"/>
                  <a:pt x="5020" y="1"/>
                  <a:pt x="4014" y="1"/>
                </a:cubicBez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64537099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5"/>
        <p:cNvGrpSpPr/>
        <p:nvPr/>
      </p:nvGrpSpPr>
      <p:grpSpPr>
        <a:xfrm>
          <a:off x="0" y="0"/>
          <a:ext cx="0" cy="0"/>
          <a:chOff x="0" y="0"/>
          <a:chExt cx="0" cy="0"/>
        </a:xfrm>
      </p:grpSpPr>
      <p:sp>
        <p:nvSpPr>
          <p:cNvPr id="116" name="Google Shape;116;p10"/>
          <p:cNvSpPr txBox="1">
            <a:spLocks noGrp="1"/>
          </p:cNvSpPr>
          <p:nvPr>
            <p:ph type="title"/>
          </p:nvPr>
        </p:nvSpPr>
        <p:spPr>
          <a:xfrm>
            <a:off x="762000" y="2253550"/>
            <a:ext cx="2809800" cy="21375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2800"/>
              <a:buNone/>
              <a:defRPr>
                <a:latin typeface="IBM Plex Sans"/>
                <a:ea typeface="IBM Plex Sans"/>
                <a:cs typeface="IBM Plex Sans"/>
                <a:sym typeface="IBM Plex Sans"/>
              </a:defRPr>
            </a:lvl2pPr>
            <a:lvl3pPr lvl="2">
              <a:spcBef>
                <a:spcPts val="0"/>
              </a:spcBef>
              <a:spcAft>
                <a:spcPts val="0"/>
              </a:spcAft>
              <a:buSzPts val="2800"/>
              <a:buNone/>
              <a:defRPr>
                <a:latin typeface="IBM Plex Sans"/>
                <a:ea typeface="IBM Plex Sans"/>
                <a:cs typeface="IBM Plex Sans"/>
                <a:sym typeface="IBM Plex Sans"/>
              </a:defRPr>
            </a:lvl3pPr>
            <a:lvl4pPr lvl="3">
              <a:spcBef>
                <a:spcPts val="0"/>
              </a:spcBef>
              <a:spcAft>
                <a:spcPts val="0"/>
              </a:spcAft>
              <a:buSzPts val="2800"/>
              <a:buNone/>
              <a:defRPr>
                <a:latin typeface="IBM Plex Sans"/>
                <a:ea typeface="IBM Plex Sans"/>
                <a:cs typeface="IBM Plex Sans"/>
                <a:sym typeface="IBM Plex Sans"/>
              </a:defRPr>
            </a:lvl4pPr>
            <a:lvl5pPr lvl="4">
              <a:spcBef>
                <a:spcPts val="0"/>
              </a:spcBef>
              <a:spcAft>
                <a:spcPts val="0"/>
              </a:spcAft>
              <a:buSzPts val="2800"/>
              <a:buNone/>
              <a:defRPr>
                <a:latin typeface="IBM Plex Sans"/>
                <a:ea typeface="IBM Plex Sans"/>
                <a:cs typeface="IBM Plex Sans"/>
                <a:sym typeface="IBM Plex Sans"/>
              </a:defRPr>
            </a:lvl5pPr>
            <a:lvl6pPr lvl="5">
              <a:spcBef>
                <a:spcPts val="0"/>
              </a:spcBef>
              <a:spcAft>
                <a:spcPts val="0"/>
              </a:spcAft>
              <a:buSzPts val="2800"/>
              <a:buNone/>
              <a:defRPr>
                <a:latin typeface="IBM Plex Sans"/>
                <a:ea typeface="IBM Plex Sans"/>
                <a:cs typeface="IBM Plex Sans"/>
                <a:sym typeface="IBM Plex Sans"/>
              </a:defRPr>
            </a:lvl6pPr>
            <a:lvl7pPr lvl="6">
              <a:spcBef>
                <a:spcPts val="0"/>
              </a:spcBef>
              <a:spcAft>
                <a:spcPts val="0"/>
              </a:spcAft>
              <a:buSzPts val="2800"/>
              <a:buNone/>
              <a:defRPr>
                <a:latin typeface="IBM Plex Sans"/>
                <a:ea typeface="IBM Plex Sans"/>
                <a:cs typeface="IBM Plex Sans"/>
                <a:sym typeface="IBM Plex Sans"/>
              </a:defRPr>
            </a:lvl7pPr>
            <a:lvl8pPr lvl="7">
              <a:spcBef>
                <a:spcPts val="0"/>
              </a:spcBef>
              <a:spcAft>
                <a:spcPts val="0"/>
              </a:spcAft>
              <a:buSzPts val="2800"/>
              <a:buNone/>
              <a:defRPr>
                <a:latin typeface="IBM Plex Sans"/>
                <a:ea typeface="IBM Plex Sans"/>
                <a:cs typeface="IBM Plex Sans"/>
                <a:sym typeface="IBM Plex Sans"/>
              </a:defRPr>
            </a:lvl8pPr>
            <a:lvl9pPr lvl="8">
              <a:spcBef>
                <a:spcPts val="0"/>
              </a:spcBef>
              <a:spcAft>
                <a:spcPts val="0"/>
              </a:spcAft>
              <a:buSzPts val="2800"/>
              <a:buNone/>
              <a:defRPr>
                <a:latin typeface="IBM Plex Sans"/>
                <a:ea typeface="IBM Plex Sans"/>
                <a:cs typeface="IBM Plex Sans"/>
                <a:sym typeface="IBM Plex Sans"/>
              </a:defRPr>
            </a:lvl9pPr>
          </a:lstStyle>
          <a:p>
            <a:r>
              <a:rPr lang="en-US"/>
              <a:t>Click to edit Master title style</a:t>
            </a:r>
            <a:endParaRPr/>
          </a:p>
        </p:txBody>
      </p:sp>
    </p:spTree>
    <p:extLst>
      <p:ext uri="{BB962C8B-B14F-4D97-AF65-F5344CB8AC3E}">
        <p14:creationId xmlns:p14="http://schemas.microsoft.com/office/powerpoint/2010/main" val="286857458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7"/>
        <p:cNvGrpSpPr/>
        <p:nvPr/>
      </p:nvGrpSpPr>
      <p:grpSpPr>
        <a:xfrm>
          <a:off x="0" y="0"/>
          <a:ext cx="0" cy="0"/>
          <a:chOff x="0" y="0"/>
          <a:chExt cx="0" cy="0"/>
        </a:xfrm>
      </p:grpSpPr>
      <p:sp>
        <p:nvSpPr>
          <p:cNvPr id="118" name="Google Shape;118;p11"/>
          <p:cNvSpPr txBox="1">
            <a:spLocks noGrp="1"/>
          </p:cNvSpPr>
          <p:nvPr>
            <p:ph type="title" hasCustomPrompt="1"/>
          </p:nvPr>
        </p:nvSpPr>
        <p:spPr>
          <a:xfrm>
            <a:off x="720000" y="1719900"/>
            <a:ext cx="7704000" cy="140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0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9" name="Google Shape;119;p11"/>
          <p:cNvSpPr txBox="1">
            <a:spLocks noGrp="1"/>
          </p:cNvSpPr>
          <p:nvPr>
            <p:ph type="body" idx="1"/>
          </p:nvPr>
        </p:nvSpPr>
        <p:spPr>
          <a:xfrm>
            <a:off x="720000" y="3073800"/>
            <a:ext cx="7704000" cy="349800"/>
          </a:xfrm>
          <a:prstGeom prst="rect">
            <a:avLst/>
          </a:prstGeom>
        </p:spPr>
        <p:txBody>
          <a:bodyPr spcFirstLastPara="1" wrap="square" lIns="91425" tIns="91425" rIns="91425" bIns="91425" anchor="t" anchorCtr="0">
            <a:noAutofit/>
          </a:bodyPr>
          <a:lstStyle>
            <a:lvl1pPr marL="457189" lvl="0" indent="-317492" algn="ctr">
              <a:spcBef>
                <a:spcPts val="0"/>
              </a:spcBef>
              <a:spcAft>
                <a:spcPts val="0"/>
              </a:spcAft>
              <a:buSzPts val="14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1600"/>
              </a:spcBef>
              <a:spcAft>
                <a:spcPts val="1600"/>
              </a:spcAft>
              <a:buSzPts val="1400"/>
              <a:buChar char="■"/>
              <a:defRPr/>
            </a:lvl9pPr>
          </a:lstStyle>
          <a:p>
            <a:pPr lvl="0"/>
            <a:r>
              <a:rPr lang="en-US"/>
              <a:t>Edit Master text styles</a:t>
            </a:r>
          </a:p>
        </p:txBody>
      </p:sp>
      <p:sp>
        <p:nvSpPr>
          <p:cNvPr id="120" name="Google Shape;120;p11"/>
          <p:cNvSpPr/>
          <p:nvPr/>
        </p:nvSpPr>
        <p:spPr>
          <a:xfrm rot="10800000">
            <a:off x="6610058" y="-433936"/>
            <a:ext cx="1473051" cy="1417474"/>
          </a:xfrm>
          <a:custGeom>
            <a:avLst/>
            <a:gdLst/>
            <a:ahLst/>
            <a:cxnLst/>
            <a:rect l="l" t="t" r="r" b="b"/>
            <a:pathLst>
              <a:path w="15442" h="14859" extrusionOk="0">
                <a:moveTo>
                  <a:pt x="5271" y="1"/>
                </a:moveTo>
                <a:cubicBezTo>
                  <a:pt x="4355" y="1"/>
                  <a:pt x="3509" y="328"/>
                  <a:pt x="2858" y="1179"/>
                </a:cubicBezTo>
                <a:cubicBezTo>
                  <a:pt x="2858" y="1179"/>
                  <a:pt x="0" y="6681"/>
                  <a:pt x="4712" y="10936"/>
                </a:cubicBezTo>
                <a:cubicBezTo>
                  <a:pt x="8371" y="14263"/>
                  <a:pt x="10582" y="14859"/>
                  <a:pt x="11546" y="14859"/>
                </a:cubicBezTo>
                <a:cubicBezTo>
                  <a:pt x="11816" y="14859"/>
                  <a:pt x="11988" y="14812"/>
                  <a:pt x="12067" y="14766"/>
                </a:cubicBezTo>
                <a:cubicBezTo>
                  <a:pt x="12432" y="14553"/>
                  <a:pt x="15441" y="11088"/>
                  <a:pt x="15350" y="9903"/>
                </a:cubicBezTo>
                <a:cubicBezTo>
                  <a:pt x="15289" y="8748"/>
                  <a:pt x="12584" y="4036"/>
                  <a:pt x="12037" y="3519"/>
                </a:cubicBezTo>
                <a:cubicBezTo>
                  <a:pt x="11623" y="3152"/>
                  <a:pt x="8113" y="1"/>
                  <a:pt x="5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11"/>
          <p:cNvSpPr/>
          <p:nvPr/>
        </p:nvSpPr>
        <p:spPr>
          <a:xfrm>
            <a:off x="506779" y="4035575"/>
            <a:ext cx="1856317" cy="1014756"/>
          </a:xfrm>
          <a:custGeom>
            <a:avLst/>
            <a:gdLst/>
            <a:ahLst/>
            <a:cxnLst/>
            <a:rect l="l" t="t" r="r" b="b"/>
            <a:pathLst>
              <a:path w="35048" h="19159" extrusionOk="0">
                <a:moveTo>
                  <a:pt x="26572" y="1"/>
                </a:moveTo>
                <a:cubicBezTo>
                  <a:pt x="19845" y="1"/>
                  <a:pt x="17630" y="9827"/>
                  <a:pt x="17630" y="9827"/>
                </a:cubicBezTo>
                <a:cubicBezTo>
                  <a:pt x="15168" y="4008"/>
                  <a:pt x="12747" y="3479"/>
                  <a:pt x="11948" y="3479"/>
                </a:cubicBezTo>
                <a:cubicBezTo>
                  <a:pt x="11770" y="3479"/>
                  <a:pt x="11673" y="3505"/>
                  <a:pt x="11673" y="3505"/>
                </a:cubicBezTo>
                <a:cubicBezTo>
                  <a:pt x="1" y="5633"/>
                  <a:pt x="3071" y="19159"/>
                  <a:pt x="3071" y="19159"/>
                </a:cubicBezTo>
                <a:lnTo>
                  <a:pt x="33892" y="17548"/>
                </a:lnTo>
                <a:cubicBezTo>
                  <a:pt x="33892" y="17548"/>
                  <a:pt x="35047" y="1073"/>
                  <a:pt x="27570" y="70"/>
                </a:cubicBezTo>
                <a:cubicBezTo>
                  <a:pt x="27227" y="23"/>
                  <a:pt x="26894" y="1"/>
                  <a:pt x="26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11"/>
          <p:cNvSpPr/>
          <p:nvPr/>
        </p:nvSpPr>
        <p:spPr>
          <a:xfrm>
            <a:off x="771532" y="4741206"/>
            <a:ext cx="1104746" cy="1040963"/>
          </a:xfrm>
          <a:custGeom>
            <a:avLst/>
            <a:gdLst/>
            <a:ahLst/>
            <a:cxnLst/>
            <a:rect l="l" t="t" r="r" b="b"/>
            <a:pathLst>
              <a:path w="13586" h="12802" extrusionOk="0">
                <a:moveTo>
                  <a:pt x="9065" y="0"/>
                </a:moveTo>
                <a:cubicBezTo>
                  <a:pt x="7185" y="0"/>
                  <a:pt x="4535" y="984"/>
                  <a:pt x="2888" y="1673"/>
                </a:cubicBezTo>
                <a:cubicBezTo>
                  <a:pt x="1277" y="2342"/>
                  <a:pt x="152" y="3892"/>
                  <a:pt x="91" y="5655"/>
                </a:cubicBezTo>
                <a:cubicBezTo>
                  <a:pt x="91" y="5655"/>
                  <a:pt x="91" y="5685"/>
                  <a:pt x="61" y="5716"/>
                </a:cubicBezTo>
                <a:cubicBezTo>
                  <a:pt x="0" y="8238"/>
                  <a:pt x="213" y="12585"/>
                  <a:pt x="7478" y="12798"/>
                </a:cubicBezTo>
                <a:cubicBezTo>
                  <a:pt x="7568" y="12800"/>
                  <a:pt x="7656" y="12802"/>
                  <a:pt x="7744" y="12802"/>
                </a:cubicBezTo>
                <a:cubicBezTo>
                  <a:pt x="13351" y="12802"/>
                  <a:pt x="13585" y="7110"/>
                  <a:pt x="13466" y="4925"/>
                </a:cubicBezTo>
                <a:cubicBezTo>
                  <a:pt x="13435" y="4317"/>
                  <a:pt x="13314" y="3740"/>
                  <a:pt x="13040" y="3193"/>
                </a:cubicBezTo>
                <a:cubicBezTo>
                  <a:pt x="12463" y="2038"/>
                  <a:pt x="11186" y="62"/>
                  <a:pt x="9149" y="1"/>
                </a:cubicBezTo>
                <a:cubicBezTo>
                  <a:pt x="9121" y="1"/>
                  <a:pt x="9093" y="0"/>
                  <a:pt x="9065" y="0"/>
                </a:cubicBezTo>
                <a:close/>
              </a:path>
            </a:pathLst>
          </a:custGeom>
          <a:solidFill>
            <a:srgbClr val="EED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11"/>
          <p:cNvSpPr/>
          <p:nvPr/>
        </p:nvSpPr>
        <p:spPr>
          <a:xfrm>
            <a:off x="281325" y="4035575"/>
            <a:ext cx="433050" cy="402429"/>
          </a:xfrm>
          <a:custGeom>
            <a:avLst/>
            <a:gdLst/>
            <a:ahLst/>
            <a:cxnLst/>
            <a:rect l="l" t="t" r="r" b="b"/>
            <a:pathLst>
              <a:path w="8056" h="7486" extrusionOk="0">
                <a:moveTo>
                  <a:pt x="3908" y="0"/>
                </a:moveTo>
                <a:cubicBezTo>
                  <a:pt x="3603" y="0"/>
                  <a:pt x="3283" y="25"/>
                  <a:pt x="2949" y="69"/>
                </a:cubicBezTo>
                <a:cubicBezTo>
                  <a:pt x="1" y="465"/>
                  <a:pt x="457" y="7486"/>
                  <a:pt x="457" y="7486"/>
                </a:cubicBezTo>
                <a:lnTo>
                  <a:pt x="2220" y="7486"/>
                </a:lnTo>
                <a:cubicBezTo>
                  <a:pt x="2220" y="7486"/>
                  <a:pt x="1065" y="2015"/>
                  <a:pt x="3800" y="1832"/>
                </a:cubicBezTo>
                <a:cubicBezTo>
                  <a:pt x="3841" y="1830"/>
                  <a:pt x="3882" y="1829"/>
                  <a:pt x="3921" y="1829"/>
                </a:cubicBezTo>
                <a:cubicBezTo>
                  <a:pt x="6500" y="1829"/>
                  <a:pt x="6323" y="6635"/>
                  <a:pt x="6323" y="6635"/>
                </a:cubicBezTo>
                <a:lnTo>
                  <a:pt x="8056" y="6544"/>
                </a:lnTo>
                <a:cubicBezTo>
                  <a:pt x="7786" y="1503"/>
                  <a:pt x="6298" y="0"/>
                  <a:pt x="3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11"/>
          <p:cNvSpPr/>
          <p:nvPr/>
        </p:nvSpPr>
        <p:spPr>
          <a:xfrm>
            <a:off x="2042675" y="4228644"/>
            <a:ext cx="967618" cy="465774"/>
          </a:xfrm>
          <a:custGeom>
            <a:avLst/>
            <a:gdLst/>
            <a:ahLst/>
            <a:cxnLst/>
            <a:rect l="l" t="t" r="r" b="b"/>
            <a:pathLst>
              <a:path w="18269" h="8794" extrusionOk="0">
                <a:moveTo>
                  <a:pt x="13922" y="1"/>
                </a:moveTo>
                <a:cubicBezTo>
                  <a:pt x="13922" y="1"/>
                  <a:pt x="14742" y="3800"/>
                  <a:pt x="13678" y="4773"/>
                </a:cubicBezTo>
                <a:cubicBezTo>
                  <a:pt x="12337" y="5967"/>
                  <a:pt x="9079" y="6275"/>
                  <a:pt x="6079" y="6275"/>
                </a:cubicBezTo>
                <a:cubicBezTo>
                  <a:pt x="2894" y="6275"/>
                  <a:pt x="0" y="5928"/>
                  <a:pt x="0" y="5928"/>
                </a:cubicBezTo>
                <a:lnTo>
                  <a:pt x="0" y="8329"/>
                </a:lnTo>
                <a:cubicBezTo>
                  <a:pt x="0" y="8329"/>
                  <a:pt x="3674" y="8793"/>
                  <a:pt x="7486" y="8793"/>
                </a:cubicBezTo>
                <a:cubicBezTo>
                  <a:pt x="10573" y="8793"/>
                  <a:pt x="13750" y="8489"/>
                  <a:pt x="15137" y="7387"/>
                </a:cubicBezTo>
                <a:cubicBezTo>
                  <a:pt x="18268" y="4925"/>
                  <a:pt x="16505" y="1"/>
                  <a:pt x="16505" y="1"/>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11"/>
          <p:cNvSpPr/>
          <p:nvPr/>
        </p:nvSpPr>
        <p:spPr>
          <a:xfrm rot="10800000">
            <a:off x="6388119" y="345772"/>
            <a:ext cx="1227962" cy="831180"/>
          </a:xfrm>
          <a:custGeom>
            <a:avLst/>
            <a:gdLst/>
            <a:ahLst/>
            <a:cxnLst/>
            <a:rect l="l" t="t" r="r" b="b"/>
            <a:pathLst>
              <a:path w="15898" h="10761" extrusionOk="0">
                <a:moveTo>
                  <a:pt x="9788" y="0"/>
                </a:moveTo>
                <a:lnTo>
                  <a:pt x="6961" y="5502"/>
                </a:lnTo>
                <a:lnTo>
                  <a:pt x="913" y="3769"/>
                </a:lnTo>
                <a:lnTo>
                  <a:pt x="1" y="10365"/>
                </a:lnTo>
                <a:lnTo>
                  <a:pt x="3344" y="10760"/>
                </a:lnTo>
                <a:lnTo>
                  <a:pt x="3587" y="7842"/>
                </a:lnTo>
                <a:lnTo>
                  <a:pt x="10092" y="9332"/>
                </a:lnTo>
                <a:lnTo>
                  <a:pt x="11429" y="4651"/>
                </a:lnTo>
                <a:lnTo>
                  <a:pt x="14651" y="5654"/>
                </a:lnTo>
                <a:lnTo>
                  <a:pt x="15898" y="3070"/>
                </a:lnTo>
                <a:lnTo>
                  <a:pt x="97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11"/>
          <p:cNvSpPr/>
          <p:nvPr/>
        </p:nvSpPr>
        <p:spPr>
          <a:xfrm rot="10800000">
            <a:off x="6014032" y="137538"/>
            <a:ext cx="521502" cy="430465"/>
          </a:xfrm>
          <a:custGeom>
            <a:avLst/>
            <a:gdLst/>
            <a:ahLst/>
            <a:cxnLst/>
            <a:rect l="l" t="t" r="r" b="b"/>
            <a:pathLst>
              <a:path w="9028" h="7452" extrusionOk="0">
                <a:moveTo>
                  <a:pt x="8060" y="0"/>
                </a:moveTo>
                <a:cubicBezTo>
                  <a:pt x="7821" y="0"/>
                  <a:pt x="7577" y="70"/>
                  <a:pt x="7356" y="162"/>
                </a:cubicBezTo>
                <a:cubicBezTo>
                  <a:pt x="6566" y="436"/>
                  <a:pt x="5836" y="770"/>
                  <a:pt x="5107" y="1226"/>
                </a:cubicBezTo>
                <a:cubicBezTo>
                  <a:pt x="3921" y="1986"/>
                  <a:pt x="2857" y="3019"/>
                  <a:pt x="2006" y="4175"/>
                </a:cubicBezTo>
                <a:cubicBezTo>
                  <a:pt x="1611" y="4752"/>
                  <a:pt x="0" y="7062"/>
                  <a:pt x="1398" y="7427"/>
                </a:cubicBezTo>
                <a:cubicBezTo>
                  <a:pt x="1465" y="7444"/>
                  <a:pt x="1533" y="7451"/>
                  <a:pt x="1602" y="7451"/>
                </a:cubicBezTo>
                <a:cubicBezTo>
                  <a:pt x="1906" y="7451"/>
                  <a:pt x="2220" y="7302"/>
                  <a:pt x="2493" y="7153"/>
                </a:cubicBezTo>
                <a:cubicBezTo>
                  <a:pt x="4043" y="6272"/>
                  <a:pt x="5593" y="5421"/>
                  <a:pt x="6900" y="4266"/>
                </a:cubicBezTo>
                <a:cubicBezTo>
                  <a:pt x="7751" y="3567"/>
                  <a:pt x="8481" y="2716"/>
                  <a:pt x="8845" y="1682"/>
                </a:cubicBezTo>
                <a:cubicBezTo>
                  <a:pt x="9028" y="1135"/>
                  <a:pt x="8997" y="405"/>
                  <a:pt x="8511" y="102"/>
                </a:cubicBezTo>
                <a:cubicBezTo>
                  <a:pt x="8367" y="30"/>
                  <a:pt x="8215" y="0"/>
                  <a:pt x="8060" y="0"/>
                </a:cubicBez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11"/>
          <p:cNvSpPr/>
          <p:nvPr/>
        </p:nvSpPr>
        <p:spPr>
          <a:xfrm rot="10800000">
            <a:off x="8157614" y="375281"/>
            <a:ext cx="149323" cy="153077"/>
          </a:xfrm>
          <a:custGeom>
            <a:avLst/>
            <a:gdLst/>
            <a:ahLst/>
            <a:cxnLst/>
            <a:rect l="l" t="t" r="r" b="b"/>
            <a:pathLst>
              <a:path w="2585" h="2650" extrusionOk="0">
                <a:moveTo>
                  <a:pt x="1140" y="0"/>
                </a:moveTo>
                <a:cubicBezTo>
                  <a:pt x="1063" y="0"/>
                  <a:pt x="987" y="11"/>
                  <a:pt x="912" y="35"/>
                </a:cubicBezTo>
                <a:cubicBezTo>
                  <a:pt x="365" y="187"/>
                  <a:pt x="1" y="946"/>
                  <a:pt x="61" y="1463"/>
                </a:cubicBezTo>
                <a:cubicBezTo>
                  <a:pt x="122" y="1919"/>
                  <a:pt x="426" y="2345"/>
                  <a:pt x="852" y="2557"/>
                </a:cubicBezTo>
                <a:cubicBezTo>
                  <a:pt x="996" y="2619"/>
                  <a:pt x="1151" y="2650"/>
                  <a:pt x="1306" y="2650"/>
                </a:cubicBezTo>
                <a:cubicBezTo>
                  <a:pt x="1607" y="2650"/>
                  <a:pt x="1907" y="2535"/>
                  <a:pt x="2128" y="2314"/>
                </a:cubicBezTo>
                <a:cubicBezTo>
                  <a:pt x="2493" y="1980"/>
                  <a:pt x="2584" y="1372"/>
                  <a:pt x="2371" y="916"/>
                </a:cubicBezTo>
                <a:cubicBezTo>
                  <a:pt x="2186" y="493"/>
                  <a:pt x="1655" y="0"/>
                  <a:pt x="1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11"/>
          <p:cNvSpPr/>
          <p:nvPr/>
        </p:nvSpPr>
        <p:spPr>
          <a:xfrm rot="10800000">
            <a:off x="914394" y="877257"/>
            <a:ext cx="166898" cy="154550"/>
          </a:xfrm>
          <a:custGeom>
            <a:avLst/>
            <a:gdLst/>
            <a:ahLst/>
            <a:cxnLst/>
            <a:rect l="l" t="t" r="r" b="b"/>
            <a:pathLst>
              <a:path w="1876" h="1737" extrusionOk="0">
                <a:moveTo>
                  <a:pt x="951" y="0"/>
                </a:moveTo>
                <a:cubicBezTo>
                  <a:pt x="447" y="0"/>
                  <a:pt x="1" y="567"/>
                  <a:pt x="325" y="1216"/>
                </a:cubicBezTo>
                <a:cubicBezTo>
                  <a:pt x="447" y="1489"/>
                  <a:pt x="720" y="1702"/>
                  <a:pt x="1024" y="1733"/>
                </a:cubicBezTo>
                <a:cubicBezTo>
                  <a:pt x="1050" y="1735"/>
                  <a:pt x="1075" y="1736"/>
                  <a:pt x="1101" y="1736"/>
                </a:cubicBezTo>
                <a:cubicBezTo>
                  <a:pt x="1383" y="1736"/>
                  <a:pt x="1673" y="1585"/>
                  <a:pt x="1784" y="1307"/>
                </a:cubicBezTo>
                <a:cubicBezTo>
                  <a:pt x="1875" y="1064"/>
                  <a:pt x="1784" y="730"/>
                  <a:pt x="1663" y="486"/>
                </a:cubicBezTo>
                <a:cubicBezTo>
                  <a:pt x="1470" y="142"/>
                  <a:pt x="1203" y="0"/>
                  <a:pt x="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11"/>
          <p:cNvSpPr/>
          <p:nvPr/>
        </p:nvSpPr>
        <p:spPr>
          <a:xfrm rot="10800000">
            <a:off x="8390327" y="1291953"/>
            <a:ext cx="124497" cy="117746"/>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11"/>
          <p:cNvSpPr/>
          <p:nvPr/>
        </p:nvSpPr>
        <p:spPr>
          <a:xfrm rot="10800000">
            <a:off x="633076" y="304783"/>
            <a:ext cx="310949" cy="294077"/>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11"/>
          <p:cNvSpPr/>
          <p:nvPr/>
        </p:nvSpPr>
        <p:spPr>
          <a:xfrm>
            <a:off x="933463" y="-174625"/>
            <a:ext cx="644889" cy="582066"/>
          </a:xfrm>
          <a:custGeom>
            <a:avLst/>
            <a:gdLst/>
            <a:ahLst/>
            <a:cxnLst/>
            <a:rect l="l" t="t" r="r" b="b"/>
            <a:pathLst>
              <a:path w="10183" h="9191" extrusionOk="0">
                <a:moveTo>
                  <a:pt x="4929" y="1"/>
                </a:moveTo>
                <a:cubicBezTo>
                  <a:pt x="4095" y="1"/>
                  <a:pt x="3276" y="359"/>
                  <a:pt x="2432" y="953"/>
                </a:cubicBezTo>
                <a:cubicBezTo>
                  <a:pt x="0" y="2655"/>
                  <a:pt x="3800" y="9190"/>
                  <a:pt x="3800" y="9190"/>
                </a:cubicBezTo>
                <a:lnTo>
                  <a:pt x="5411" y="8369"/>
                </a:lnTo>
                <a:cubicBezTo>
                  <a:pt x="5411" y="8369"/>
                  <a:pt x="1672" y="3658"/>
                  <a:pt x="4043" y="2260"/>
                </a:cubicBezTo>
                <a:cubicBezTo>
                  <a:pt x="4347" y="2077"/>
                  <a:pt x="4649" y="1997"/>
                  <a:pt x="4945" y="1997"/>
                </a:cubicBezTo>
                <a:cubicBezTo>
                  <a:pt x="6960" y="1997"/>
                  <a:pt x="8694" y="5695"/>
                  <a:pt x="8694" y="5695"/>
                </a:cubicBezTo>
                <a:lnTo>
                  <a:pt x="10183" y="4813"/>
                </a:lnTo>
                <a:cubicBezTo>
                  <a:pt x="8185" y="1317"/>
                  <a:pt x="6529" y="1"/>
                  <a:pt x="4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11"/>
          <p:cNvSpPr/>
          <p:nvPr/>
        </p:nvSpPr>
        <p:spPr>
          <a:xfrm>
            <a:off x="757574" y="-277155"/>
            <a:ext cx="1951620" cy="2124995"/>
          </a:xfrm>
          <a:custGeom>
            <a:avLst/>
            <a:gdLst/>
            <a:ahLst/>
            <a:cxnLst/>
            <a:rect l="l" t="t" r="r" b="b"/>
            <a:pathLst>
              <a:path w="9024" h="9826" extrusionOk="0">
                <a:moveTo>
                  <a:pt x="8095" y="1"/>
                </a:moveTo>
                <a:cubicBezTo>
                  <a:pt x="8035" y="1"/>
                  <a:pt x="7971" y="7"/>
                  <a:pt x="7904" y="20"/>
                </a:cubicBezTo>
                <a:cubicBezTo>
                  <a:pt x="6992" y="202"/>
                  <a:pt x="6080" y="780"/>
                  <a:pt x="5350" y="1296"/>
                </a:cubicBezTo>
                <a:cubicBezTo>
                  <a:pt x="4986" y="1540"/>
                  <a:pt x="4621" y="1844"/>
                  <a:pt x="4378" y="2239"/>
                </a:cubicBezTo>
                <a:cubicBezTo>
                  <a:pt x="3861" y="3090"/>
                  <a:pt x="4043" y="4245"/>
                  <a:pt x="3466" y="5035"/>
                </a:cubicBezTo>
                <a:cubicBezTo>
                  <a:pt x="3131" y="5491"/>
                  <a:pt x="2645" y="5765"/>
                  <a:pt x="2159" y="6038"/>
                </a:cubicBezTo>
                <a:cubicBezTo>
                  <a:pt x="1612" y="6342"/>
                  <a:pt x="1065" y="6677"/>
                  <a:pt x="669" y="7132"/>
                </a:cubicBezTo>
                <a:cubicBezTo>
                  <a:pt x="244" y="7588"/>
                  <a:pt x="1" y="8227"/>
                  <a:pt x="153" y="8835"/>
                </a:cubicBezTo>
                <a:cubicBezTo>
                  <a:pt x="262" y="9355"/>
                  <a:pt x="766" y="9825"/>
                  <a:pt x="1309" y="9825"/>
                </a:cubicBezTo>
                <a:cubicBezTo>
                  <a:pt x="1369" y="9825"/>
                  <a:pt x="1429" y="9819"/>
                  <a:pt x="1490" y="9807"/>
                </a:cubicBezTo>
                <a:cubicBezTo>
                  <a:pt x="2037" y="9686"/>
                  <a:pt x="2372" y="9169"/>
                  <a:pt x="2584" y="8683"/>
                </a:cubicBezTo>
                <a:cubicBezTo>
                  <a:pt x="2827" y="8166"/>
                  <a:pt x="2979" y="7619"/>
                  <a:pt x="3375" y="7254"/>
                </a:cubicBezTo>
                <a:cubicBezTo>
                  <a:pt x="3831" y="6859"/>
                  <a:pt x="4499" y="6707"/>
                  <a:pt x="4864" y="6251"/>
                </a:cubicBezTo>
                <a:cubicBezTo>
                  <a:pt x="5350" y="5643"/>
                  <a:pt x="5138" y="4731"/>
                  <a:pt x="5442" y="4032"/>
                </a:cubicBezTo>
                <a:cubicBezTo>
                  <a:pt x="5715" y="3424"/>
                  <a:pt x="6323" y="3029"/>
                  <a:pt x="6931" y="2725"/>
                </a:cubicBezTo>
                <a:cubicBezTo>
                  <a:pt x="7539" y="2421"/>
                  <a:pt x="8177" y="2117"/>
                  <a:pt x="8572" y="1600"/>
                </a:cubicBezTo>
                <a:cubicBezTo>
                  <a:pt x="9024" y="1036"/>
                  <a:pt x="8873" y="1"/>
                  <a:pt x="8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11"/>
          <p:cNvSpPr/>
          <p:nvPr/>
        </p:nvSpPr>
        <p:spPr>
          <a:xfrm>
            <a:off x="2363097" y="232765"/>
            <a:ext cx="647208" cy="438107"/>
          </a:xfrm>
          <a:custGeom>
            <a:avLst/>
            <a:gdLst/>
            <a:ahLst/>
            <a:cxnLst/>
            <a:rect l="l" t="t" r="r" b="b"/>
            <a:pathLst>
              <a:path w="15898" h="10761" extrusionOk="0">
                <a:moveTo>
                  <a:pt x="9788" y="0"/>
                </a:moveTo>
                <a:lnTo>
                  <a:pt x="6961" y="5502"/>
                </a:lnTo>
                <a:lnTo>
                  <a:pt x="913" y="3769"/>
                </a:lnTo>
                <a:lnTo>
                  <a:pt x="1" y="10365"/>
                </a:lnTo>
                <a:lnTo>
                  <a:pt x="3344" y="10760"/>
                </a:lnTo>
                <a:lnTo>
                  <a:pt x="3587" y="7842"/>
                </a:lnTo>
                <a:lnTo>
                  <a:pt x="10092" y="9332"/>
                </a:lnTo>
                <a:lnTo>
                  <a:pt x="11429" y="4651"/>
                </a:lnTo>
                <a:lnTo>
                  <a:pt x="14651" y="5654"/>
                </a:lnTo>
                <a:lnTo>
                  <a:pt x="15898" y="3070"/>
                </a:lnTo>
                <a:lnTo>
                  <a:pt x="97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11"/>
          <p:cNvSpPr/>
          <p:nvPr/>
        </p:nvSpPr>
        <p:spPr>
          <a:xfrm flipH="1">
            <a:off x="6580126" y="4228651"/>
            <a:ext cx="1175100" cy="1106972"/>
          </a:xfrm>
          <a:custGeom>
            <a:avLst/>
            <a:gdLst/>
            <a:ahLst/>
            <a:cxnLst/>
            <a:rect l="l" t="t" r="r" b="b"/>
            <a:pathLst>
              <a:path w="23889" h="22504" extrusionOk="0">
                <a:moveTo>
                  <a:pt x="15859" y="0"/>
                </a:moveTo>
                <a:cubicBezTo>
                  <a:pt x="12558" y="0"/>
                  <a:pt x="7921" y="1707"/>
                  <a:pt x="5046" y="2922"/>
                </a:cubicBezTo>
                <a:cubicBezTo>
                  <a:pt x="2219" y="4107"/>
                  <a:pt x="244" y="6812"/>
                  <a:pt x="122" y="9913"/>
                </a:cubicBezTo>
                <a:cubicBezTo>
                  <a:pt x="122" y="9943"/>
                  <a:pt x="122" y="10004"/>
                  <a:pt x="122" y="10034"/>
                </a:cubicBezTo>
                <a:cubicBezTo>
                  <a:pt x="1" y="14472"/>
                  <a:pt x="365" y="22101"/>
                  <a:pt x="13132" y="22496"/>
                </a:cubicBezTo>
                <a:cubicBezTo>
                  <a:pt x="13282" y="22501"/>
                  <a:pt x="13430" y="22503"/>
                  <a:pt x="13576" y="22503"/>
                </a:cubicBezTo>
                <a:cubicBezTo>
                  <a:pt x="23449" y="22503"/>
                  <a:pt x="23889" y="12499"/>
                  <a:pt x="23679" y="8606"/>
                </a:cubicBezTo>
                <a:cubicBezTo>
                  <a:pt x="23648" y="7572"/>
                  <a:pt x="23375" y="6569"/>
                  <a:pt x="22919" y="5627"/>
                </a:cubicBezTo>
                <a:cubicBezTo>
                  <a:pt x="21916" y="3560"/>
                  <a:pt x="19667" y="95"/>
                  <a:pt x="16110" y="4"/>
                </a:cubicBezTo>
                <a:cubicBezTo>
                  <a:pt x="16028" y="1"/>
                  <a:pt x="15944" y="0"/>
                  <a:pt x="15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11"/>
          <p:cNvSpPr/>
          <p:nvPr/>
        </p:nvSpPr>
        <p:spPr>
          <a:xfrm flipH="1">
            <a:off x="7298754" y="3940330"/>
            <a:ext cx="1008172" cy="842239"/>
          </a:xfrm>
          <a:custGeom>
            <a:avLst/>
            <a:gdLst/>
            <a:ahLst/>
            <a:cxnLst/>
            <a:rect l="l" t="t" r="r" b="b"/>
            <a:pathLst>
              <a:path w="31035" h="25927" extrusionOk="0">
                <a:moveTo>
                  <a:pt x="15989" y="1"/>
                </a:moveTo>
                <a:lnTo>
                  <a:pt x="14895" y="17995"/>
                </a:lnTo>
                <a:cubicBezTo>
                  <a:pt x="14895" y="17995"/>
                  <a:pt x="11004" y="4165"/>
                  <a:pt x="11399" y="1"/>
                </a:cubicBezTo>
                <a:lnTo>
                  <a:pt x="11399" y="1"/>
                </a:lnTo>
                <a:lnTo>
                  <a:pt x="7205" y="913"/>
                </a:lnTo>
                <a:lnTo>
                  <a:pt x="9302" y="17600"/>
                </a:lnTo>
                <a:cubicBezTo>
                  <a:pt x="9302" y="17600"/>
                  <a:pt x="4651" y="10548"/>
                  <a:pt x="4104" y="2007"/>
                </a:cubicBezTo>
                <a:lnTo>
                  <a:pt x="1" y="2767"/>
                </a:lnTo>
                <a:cubicBezTo>
                  <a:pt x="1" y="2767"/>
                  <a:pt x="1588" y="25927"/>
                  <a:pt x="13578" y="25927"/>
                </a:cubicBezTo>
                <a:cubicBezTo>
                  <a:pt x="14004" y="25927"/>
                  <a:pt x="14443" y="25897"/>
                  <a:pt x="14895" y="25837"/>
                </a:cubicBezTo>
                <a:cubicBezTo>
                  <a:pt x="28087" y="24044"/>
                  <a:pt x="31035" y="2007"/>
                  <a:pt x="31035" y="2007"/>
                </a:cubicBezTo>
                <a:lnTo>
                  <a:pt x="27235" y="1369"/>
                </a:lnTo>
                <a:cubicBezTo>
                  <a:pt x="27235" y="1369"/>
                  <a:pt x="24834" y="17296"/>
                  <a:pt x="19333" y="19089"/>
                </a:cubicBezTo>
                <a:lnTo>
                  <a:pt x="210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88897978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81211739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7"/>
        <p:cNvGrpSpPr/>
        <p:nvPr/>
      </p:nvGrpSpPr>
      <p:grpSpPr>
        <a:xfrm>
          <a:off x="0" y="0"/>
          <a:ext cx="0" cy="0"/>
          <a:chOff x="0" y="0"/>
          <a:chExt cx="0" cy="0"/>
        </a:xfrm>
      </p:grpSpPr>
      <p:sp>
        <p:nvSpPr>
          <p:cNvPr id="138" name="Google Shape;138;p13"/>
          <p:cNvSpPr txBox="1">
            <a:spLocks noGrp="1"/>
          </p:cNvSpPr>
          <p:nvPr>
            <p:ph type="subTitle" idx="1"/>
          </p:nvPr>
        </p:nvSpPr>
        <p:spPr>
          <a:xfrm>
            <a:off x="1355950" y="2256594"/>
            <a:ext cx="1690500" cy="455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algn="ctr">
              <a:spcBef>
                <a:spcPts val="0"/>
              </a:spcBef>
              <a:spcAft>
                <a:spcPts val="0"/>
              </a:spcAft>
              <a:buSzPts val="1400"/>
              <a:buNone/>
              <a:defRPr b="1"/>
            </a:lvl2pPr>
            <a:lvl3pPr lvl="2" algn="ctr">
              <a:spcBef>
                <a:spcPts val="0"/>
              </a:spcBef>
              <a:spcAft>
                <a:spcPts val="0"/>
              </a:spcAft>
              <a:buSzPts val="1400"/>
              <a:buNone/>
              <a:defRPr b="1"/>
            </a:lvl3pPr>
            <a:lvl4pPr lvl="3" algn="ctr">
              <a:spcBef>
                <a:spcPts val="0"/>
              </a:spcBef>
              <a:spcAft>
                <a:spcPts val="0"/>
              </a:spcAft>
              <a:buSzPts val="1400"/>
              <a:buNone/>
              <a:defRPr b="1"/>
            </a:lvl4pPr>
            <a:lvl5pPr lvl="4" algn="ctr">
              <a:spcBef>
                <a:spcPts val="0"/>
              </a:spcBef>
              <a:spcAft>
                <a:spcPts val="0"/>
              </a:spcAft>
              <a:buSzPts val="1400"/>
              <a:buNone/>
              <a:defRPr b="1"/>
            </a:lvl5pPr>
            <a:lvl6pPr lvl="5" algn="ctr">
              <a:spcBef>
                <a:spcPts val="0"/>
              </a:spcBef>
              <a:spcAft>
                <a:spcPts val="0"/>
              </a:spcAft>
              <a:buSzPts val="1400"/>
              <a:buNone/>
              <a:defRPr b="1"/>
            </a:lvl6pPr>
            <a:lvl7pPr lvl="6" algn="ctr">
              <a:spcBef>
                <a:spcPts val="0"/>
              </a:spcBef>
              <a:spcAft>
                <a:spcPts val="0"/>
              </a:spcAft>
              <a:buSzPts val="1400"/>
              <a:buNone/>
              <a:defRPr b="1"/>
            </a:lvl7pPr>
            <a:lvl8pPr lvl="7" algn="ctr">
              <a:spcBef>
                <a:spcPts val="0"/>
              </a:spcBef>
              <a:spcAft>
                <a:spcPts val="0"/>
              </a:spcAft>
              <a:buSzPts val="1400"/>
              <a:buNone/>
              <a:defRPr b="1"/>
            </a:lvl8pPr>
            <a:lvl9pPr lvl="8" algn="ctr">
              <a:spcBef>
                <a:spcPts val="1600"/>
              </a:spcBef>
              <a:spcAft>
                <a:spcPts val="1600"/>
              </a:spcAft>
              <a:buSzPts val="1400"/>
              <a:buNone/>
              <a:defRPr b="1"/>
            </a:lvl9pPr>
          </a:lstStyle>
          <a:p>
            <a:r>
              <a:rPr lang="en-US"/>
              <a:t>Click to edit Master subtitle style</a:t>
            </a:r>
            <a:endParaRPr/>
          </a:p>
        </p:txBody>
      </p:sp>
      <p:sp>
        <p:nvSpPr>
          <p:cNvPr id="139" name="Google Shape;139;p13"/>
          <p:cNvSpPr txBox="1">
            <a:spLocks noGrp="1"/>
          </p:cNvSpPr>
          <p:nvPr>
            <p:ph type="subTitle" idx="2"/>
          </p:nvPr>
        </p:nvSpPr>
        <p:spPr>
          <a:xfrm>
            <a:off x="3726738" y="2256594"/>
            <a:ext cx="1690500" cy="45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140" name="Google Shape;140;p13"/>
          <p:cNvSpPr txBox="1">
            <a:spLocks noGrp="1"/>
          </p:cNvSpPr>
          <p:nvPr>
            <p:ph type="subTitle" idx="3"/>
          </p:nvPr>
        </p:nvSpPr>
        <p:spPr>
          <a:xfrm>
            <a:off x="6097544" y="2256594"/>
            <a:ext cx="1690500" cy="45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141" name="Google Shape;141;p13"/>
          <p:cNvSpPr txBox="1">
            <a:spLocks noGrp="1"/>
          </p:cNvSpPr>
          <p:nvPr>
            <p:ph type="subTitle" idx="4"/>
          </p:nvPr>
        </p:nvSpPr>
        <p:spPr>
          <a:xfrm>
            <a:off x="1355938" y="2619994"/>
            <a:ext cx="1690500" cy="879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1600"/>
              </a:spcBef>
              <a:spcAft>
                <a:spcPts val="1600"/>
              </a:spcAft>
              <a:buSzPts val="1400"/>
              <a:buNone/>
              <a:defRPr/>
            </a:lvl9pPr>
          </a:lstStyle>
          <a:p>
            <a:r>
              <a:rPr lang="en-US"/>
              <a:t>Click to edit Master subtitle style</a:t>
            </a:r>
            <a:endParaRPr/>
          </a:p>
        </p:txBody>
      </p:sp>
      <p:sp>
        <p:nvSpPr>
          <p:cNvPr id="142" name="Google Shape;142;p13"/>
          <p:cNvSpPr txBox="1">
            <a:spLocks noGrp="1"/>
          </p:cNvSpPr>
          <p:nvPr>
            <p:ph type="subTitle" idx="5"/>
          </p:nvPr>
        </p:nvSpPr>
        <p:spPr>
          <a:xfrm>
            <a:off x="3726738" y="2619994"/>
            <a:ext cx="1690500" cy="8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143" name="Google Shape;143;p13"/>
          <p:cNvSpPr txBox="1">
            <a:spLocks noGrp="1"/>
          </p:cNvSpPr>
          <p:nvPr>
            <p:ph type="subTitle" idx="6"/>
          </p:nvPr>
        </p:nvSpPr>
        <p:spPr>
          <a:xfrm>
            <a:off x="6097544" y="2619994"/>
            <a:ext cx="1690500" cy="8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144" name="Google Shape;144;p13"/>
          <p:cNvSpPr/>
          <p:nvPr/>
        </p:nvSpPr>
        <p:spPr>
          <a:xfrm>
            <a:off x="7691390" y="-428605"/>
            <a:ext cx="1917568" cy="1804873"/>
          </a:xfrm>
          <a:custGeom>
            <a:avLst/>
            <a:gdLst/>
            <a:ahLst/>
            <a:cxnLst/>
            <a:rect l="l" t="t" r="r" b="b"/>
            <a:pathLst>
              <a:path w="33827" h="31839" extrusionOk="0">
                <a:moveTo>
                  <a:pt x="22462" y="0"/>
                </a:moveTo>
                <a:cubicBezTo>
                  <a:pt x="17798" y="0"/>
                  <a:pt x="11240" y="2417"/>
                  <a:pt x="7174" y="4139"/>
                </a:cubicBezTo>
                <a:cubicBezTo>
                  <a:pt x="3131" y="5841"/>
                  <a:pt x="365" y="9640"/>
                  <a:pt x="183" y="14017"/>
                </a:cubicBezTo>
                <a:cubicBezTo>
                  <a:pt x="183" y="14078"/>
                  <a:pt x="183" y="14139"/>
                  <a:pt x="183" y="14200"/>
                </a:cubicBezTo>
                <a:cubicBezTo>
                  <a:pt x="1" y="20491"/>
                  <a:pt x="548" y="31282"/>
                  <a:pt x="18603" y="31829"/>
                </a:cubicBezTo>
                <a:cubicBezTo>
                  <a:pt x="18813" y="31835"/>
                  <a:pt x="19020" y="31838"/>
                  <a:pt x="19224" y="31838"/>
                </a:cubicBezTo>
                <a:cubicBezTo>
                  <a:pt x="33181" y="31838"/>
                  <a:pt x="33827" y="17676"/>
                  <a:pt x="33527" y="12193"/>
                </a:cubicBezTo>
                <a:cubicBezTo>
                  <a:pt x="33466" y="10734"/>
                  <a:pt x="33102" y="9275"/>
                  <a:pt x="32433" y="7938"/>
                </a:cubicBezTo>
                <a:cubicBezTo>
                  <a:pt x="31004" y="5050"/>
                  <a:pt x="27843" y="126"/>
                  <a:pt x="22797" y="5"/>
                </a:cubicBezTo>
                <a:cubicBezTo>
                  <a:pt x="22687" y="2"/>
                  <a:pt x="22575" y="0"/>
                  <a:pt x="22462" y="0"/>
                </a:cubicBezTo>
                <a:close/>
              </a:path>
            </a:pathLst>
          </a:custGeom>
          <a:solidFill>
            <a:srgbClr val="EED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13"/>
          <p:cNvSpPr/>
          <p:nvPr/>
        </p:nvSpPr>
        <p:spPr>
          <a:xfrm>
            <a:off x="7304988" y="70852"/>
            <a:ext cx="701224" cy="660296"/>
          </a:xfrm>
          <a:custGeom>
            <a:avLst/>
            <a:gdLst/>
            <a:ahLst/>
            <a:cxnLst/>
            <a:rect l="l" t="t" r="r" b="b"/>
            <a:pathLst>
              <a:path w="12370" h="11648" extrusionOk="0">
                <a:moveTo>
                  <a:pt x="8194" y="0"/>
                </a:moveTo>
                <a:cubicBezTo>
                  <a:pt x="6499" y="0"/>
                  <a:pt x="4116" y="874"/>
                  <a:pt x="2644" y="1492"/>
                </a:cubicBezTo>
                <a:cubicBezTo>
                  <a:pt x="1155" y="2131"/>
                  <a:pt x="152" y="3529"/>
                  <a:pt x="91" y="5140"/>
                </a:cubicBezTo>
                <a:cubicBezTo>
                  <a:pt x="91" y="5140"/>
                  <a:pt x="91" y="5170"/>
                  <a:pt x="91" y="5201"/>
                </a:cubicBezTo>
                <a:cubicBezTo>
                  <a:pt x="0" y="7480"/>
                  <a:pt x="213" y="11432"/>
                  <a:pt x="6809" y="11645"/>
                </a:cubicBezTo>
                <a:cubicBezTo>
                  <a:pt x="6884" y="11647"/>
                  <a:pt x="6959" y="11648"/>
                  <a:pt x="7032" y="11648"/>
                </a:cubicBezTo>
                <a:cubicBezTo>
                  <a:pt x="12164" y="11648"/>
                  <a:pt x="12370" y="6479"/>
                  <a:pt x="12280" y="4471"/>
                </a:cubicBezTo>
                <a:cubicBezTo>
                  <a:pt x="12250" y="3924"/>
                  <a:pt x="12128" y="3407"/>
                  <a:pt x="11885" y="2921"/>
                </a:cubicBezTo>
                <a:cubicBezTo>
                  <a:pt x="11368" y="1827"/>
                  <a:pt x="10213" y="33"/>
                  <a:pt x="8359" y="3"/>
                </a:cubicBezTo>
                <a:cubicBezTo>
                  <a:pt x="8305" y="1"/>
                  <a:pt x="8249" y="0"/>
                  <a:pt x="8194" y="0"/>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13"/>
          <p:cNvSpPr/>
          <p:nvPr/>
        </p:nvSpPr>
        <p:spPr>
          <a:xfrm rot="-1210916" flipH="1">
            <a:off x="8343708" y="676785"/>
            <a:ext cx="1199292" cy="938527"/>
          </a:xfrm>
          <a:custGeom>
            <a:avLst/>
            <a:gdLst/>
            <a:ahLst/>
            <a:cxnLst/>
            <a:rect l="l" t="t" r="r" b="b"/>
            <a:pathLst>
              <a:path w="21156" h="16556" extrusionOk="0">
                <a:moveTo>
                  <a:pt x="10700" y="1"/>
                </a:moveTo>
                <a:cubicBezTo>
                  <a:pt x="10700" y="1"/>
                  <a:pt x="0" y="8846"/>
                  <a:pt x="5107" y="14256"/>
                </a:cubicBezTo>
                <a:cubicBezTo>
                  <a:pt x="6715" y="15970"/>
                  <a:pt x="8914" y="16555"/>
                  <a:pt x="11169" y="16555"/>
                </a:cubicBezTo>
                <a:cubicBezTo>
                  <a:pt x="16033" y="16555"/>
                  <a:pt x="21156" y="13831"/>
                  <a:pt x="21156" y="13831"/>
                </a:cubicBezTo>
                <a:lnTo>
                  <a:pt x="20183" y="11916"/>
                </a:lnTo>
                <a:cubicBezTo>
                  <a:pt x="20183" y="11916"/>
                  <a:pt x="14943" y="14586"/>
                  <a:pt x="11576" y="14586"/>
                </a:cubicBezTo>
                <a:cubicBezTo>
                  <a:pt x="10785" y="14586"/>
                  <a:pt x="10097" y="14438"/>
                  <a:pt x="9605" y="14074"/>
                </a:cubicBezTo>
                <a:lnTo>
                  <a:pt x="18815" y="8633"/>
                </a:lnTo>
                <a:lnTo>
                  <a:pt x="17174" y="6353"/>
                </a:lnTo>
                <a:lnTo>
                  <a:pt x="8663" y="11703"/>
                </a:lnTo>
                <a:cubicBezTo>
                  <a:pt x="8663" y="11703"/>
                  <a:pt x="13648" y="5472"/>
                  <a:pt x="15685" y="4287"/>
                </a:cubicBezTo>
                <a:lnTo>
                  <a:pt x="13891" y="2676"/>
                </a:lnTo>
                <a:lnTo>
                  <a:pt x="7022" y="9059"/>
                </a:lnTo>
                <a:cubicBezTo>
                  <a:pt x="7022" y="9059"/>
                  <a:pt x="8694" y="4651"/>
                  <a:pt x="12402" y="1612"/>
                </a:cubicBezTo>
                <a:lnTo>
                  <a:pt x="10700" y="1"/>
                </a:lnTo>
                <a:close/>
              </a:path>
            </a:pathLst>
          </a:custGeom>
          <a:solidFill>
            <a:srgbClr val="DC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13"/>
          <p:cNvSpPr/>
          <p:nvPr/>
        </p:nvSpPr>
        <p:spPr>
          <a:xfrm rot="332329">
            <a:off x="650607" y="4124268"/>
            <a:ext cx="2201392" cy="1203391"/>
          </a:xfrm>
          <a:custGeom>
            <a:avLst/>
            <a:gdLst/>
            <a:ahLst/>
            <a:cxnLst/>
            <a:rect l="l" t="t" r="r" b="b"/>
            <a:pathLst>
              <a:path w="35048" h="19159" extrusionOk="0">
                <a:moveTo>
                  <a:pt x="26572" y="1"/>
                </a:moveTo>
                <a:cubicBezTo>
                  <a:pt x="19845" y="1"/>
                  <a:pt x="17630" y="9827"/>
                  <a:pt x="17630" y="9827"/>
                </a:cubicBezTo>
                <a:cubicBezTo>
                  <a:pt x="15168" y="4008"/>
                  <a:pt x="12747" y="3479"/>
                  <a:pt x="11948" y="3479"/>
                </a:cubicBezTo>
                <a:cubicBezTo>
                  <a:pt x="11770" y="3479"/>
                  <a:pt x="11673" y="3505"/>
                  <a:pt x="11673" y="3505"/>
                </a:cubicBezTo>
                <a:cubicBezTo>
                  <a:pt x="1" y="5633"/>
                  <a:pt x="3071" y="19159"/>
                  <a:pt x="3071" y="19159"/>
                </a:cubicBezTo>
                <a:lnTo>
                  <a:pt x="33892" y="17548"/>
                </a:lnTo>
                <a:cubicBezTo>
                  <a:pt x="33892" y="17548"/>
                  <a:pt x="35047" y="1073"/>
                  <a:pt x="27570" y="70"/>
                </a:cubicBezTo>
                <a:cubicBezTo>
                  <a:pt x="27227" y="23"/>
                  <a:pt x="26894" y="1"/>
                  <a:pt x="26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13"/>
          <p:cNvSpPr/>
          <p:nvPr/>
        </p:nvSpPr>
        <p:spPr>
          <a:xfrm>
            <a:off x="110304" y="150903"/>
            <a:ext cx="854293" cy="790800"/>
          </a:xfrm>
          <a:custGeom>
            <a:avLst/>
            <a:gdLst/>
            <a:ahLst/>
            <a:cxnLst/>
            <a:rect l="l" t="t" r="r" b="b"/>
            <a:pathLst>
              <a:path w="1876" h="1737" extrusionOk="0">
                <a:moveTo>
                  <a:pt x="951" y="0"/>
                </a:moveTo>
                <a:cubicBezTo>
                  <a:pt x="447" y="0"/>
                  <a:pt x="1" y="567"/>
                  <a:pt x="325" y="1216"/>
                </a:cubicBezTo>
                <a:cubicBezTo>
                  <a:pt x="447" y="1489"/>
                  <a:pt x="720" y="1702"/>
                  <a:pt x="1024" y="1733"/>
                </a:cubicBezTo>
                <a:cubicBezTo>
                  <a:pt x="1050" y="1735"/>
                  <a:pt x="1075" y="1736"/>
                  <a:pt x="1101" y="1736"/>
                </a:cubicBezTo>
                <a:cubicBezTo>
                  <a:pt x="1383" y="1736"/>
                  <a:pt x="1673" y="1585"/>
                  <a:pt x="1784" y="1307"/>
                </a:cubicBezTo>
                <a:cubicBezTo>
                  <a:pt x="1875" y="1064"/>
                  <a:pt x="1784" y="730"/>
                  <a:pt x="1663" y="486"/>
                </a:cubicBezTo>
                <a:cubicBezTo>
                  <a:pt x="1470" y="142"/>
                  <a:pt x="1203"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13"/>
          <p:cNvSpPr/>
          <p:nvPr/>
        </p:nvSpPr>
        <p:spPr>
          <a:xfrm rot="10800000">
            <a:off x="461617" y="-34804"/>
            <a:ext cx="1210581" cy="871604"/>
          </a:xfrm>
          <a:custGeom>
            <a:avLst/>
            <a:gdLst/>
            <a:ahLst/>
            <a:cxnLst/>
            <a:rect l="l" t="t" r="r" b="b"/>
            <a:pathLst>
              <a:path w="27737" h="25389" extrusionOk="0">
                <a:moveTo>
                  <a:pt x="13409" y="1"/>
                </a:moveTo>
                <a:cubicBezTo>
                  <a:pt x="0" y="1"/>
                  <a:pt x="3755" y="25389"/>
                  <a:pt x="3755" y="25389"/>
                </a:cubicBezTo>
                <a:lnTo>
                  <a:pt x="25184" y="25389"/>
                </a:lnTo>
                <a:cubicBezTo>
                  <a:pt x="25184" y="25389"/>
                  <a:pt x="27737" y="525"/>
                  <a:pt x="13816" y="9"/>
                </a:cubicBezTo>
                <a:cubicBezTo>
                  <a:pt x="13678" y="3"/>
                  <a:pt x="13543" y="1"/>
                  <a:pt x="13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13"/>
          <p:cNvSpPr/>
          <p:nvPr/>
        </p:nvSpPr>
        <p:spPr>
          <a:xfrm rot="10800000">
            <a:off x="302568" y="540007"/>
            <a:ext cx="834868" cy="696470"/>
          </a:xfrm>
          <a:custGeom>
            <a:avLst/>
            <a:gdLst/>
            <a:ahLst/>
            <a:cxnLst/>
            <a:rect l="l" t="t" r="r" b="b"/>
            <a:pathLst>
              <a:path w="19454" h="16230" extrusionOk="0">
                <a:moveTo>
                  <a:pt x="10031" y="1"/>
                </a:moveTo>
                <a:lnTo>
                  <a:pt x="9332" y="11278"/>
                </a:lnTo>
                <a:cubicBezTo>
                  <a:pt x="9332" y="11278"/>
                  <a:pt x="6900" y="2645"/>
                  <a:pt x="7143" y="1"/>
                </a:cubicBezTo>
                <a:lnTo>
                  <a:pt x="7143" y="1"/>
                </a:lnTo>
                <a:lnTo>
                  <a:pt x="4529" y="609"/>
                </a:lnTo>
                <a:lnTo>
                  <a:pt x="5836" y="11035"/>
                </a:lnTo>
                <a:cubicBezTo>
                  <a:pt x="5836" y="11035"/>
                  <a:pt x="2918" y="6627"/>
                  <a:pt x="2584" y="1278"/>
                </a:cubicBezTo>
                <a:lnTo>
                  <a:pt x="0" y="1764"/>
                </a:lnTo>
                <a:cubicBezTo>
                  <a:pt x="0" y="1764"/>
                  <a:pt x="1019" y="16230"/>
                  <a:pt x="8494" y="16230"/>
                </a:cubicBezTo>
                <a:cubicBezTo>
                  <a:pt x="8765" y="16230"/>
                  <a:pt x="9044" y="16211"/>
                  <a:pt x="9332" y="16171"/>
                </a:cubicBezTo>
                <a:cubicBezTo>
                  <a:pt x="17599" y="15077"/>
                  <a:pt x="19454" y="1278"/>
                  <a:pt x="19454" y="1278"/>
                </a:cubicBezTo>
                <a:lnTo>
                  <a:pt x="17052" y="882"/>
                </a:lnTo>
                <a:cubicBezTo>
                  <a:pt x="17052" y="882"/>
                  <a:pt x="15563" y="10852"/>
                  <a:pt x="12098" y="11977"/>
                </a:cubicBezTo>
                <a:lnTo>
                  <a:pt x="131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13"/>
          <p:cNvSpPr/>
          <p:nvPr/>
        </p:nvSpPr>
        <p:spPr>
          <a:xfrm rot="10800000">
            <a:off x="1269926" y="150913"/>
            <a:ext cx="530124" cy="510109"/>
          </a:xfrm>
          <a:custGeom>
            <a:avLst/>
            <a:gdLst/>
            <a:ahLst/>
            <a:cxnLst/>
            <a:rect l="l" t="t" r="r" b="b"/>
            <a:pathLst>
              <a:path w="15442" h="14859" extrusionOk="0">
                <a:moveTo>
                  <a:pt x="5271" y="1"/>
                </a:moveTo>
                <a:cubicBezTo>
                  <a:pt x="4355" y="1"/>
                  <a:pt x="3509" y="328"/>
                  <a:pt x="2858" y="1179"/>
                </a:cubicBezTo>
                <a:cubicBezTo>
                  <a:pt x="2858" y="1179"/>
                  <a:pt x="0" y="6681"/>
                  <a:pt x="4712" y="10936"/>
                </a:cubicBezTo>
                <a:cubicBezTo>
                  <a:pt x="8371" y="14263"/>
                  <a:pt x="10582" y="14859"/>
                  <a:pt x="11546" y="14859"/>
                </a:cubicBezTo>
                <a:cubicBezTo>
                  <a:pt x="11816" y="14859"/>
                  <a:pt x="11988" y="14812"/>
                  <a:pt x="12067" y="14766"/>
                </a:cubicBezTo>
                <a:cubicBezTo>
                  <a:pt x="12432" y="14553"/>
                  <a:pt x="15441" y="11088"/>
                  <a:pt x="15350" y="9903"/>
                </a:cubicBezTo>
                <a:cubicBezTo>
                  <a:pt x="15289" y="8748"/>
                  <a:pt x="12584" y="4036"/>
                  <a:pt x="12037" y="3519"/>
                </a:cubicBezTo>
                <a:cubicBezTo>
                  <a:pt x="11623" y="3152"/>
                  <a:pt x="8113" y="1"/>
                  <a:pt x="5271" y="1"/>
                </a:cubicBezTo>
                <a:close/>
              </a:path>
            </a:pathLst>
          </a:custGeom>
          <a:solidFill>
            <a:srgbClr val="DC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13"/>
          <p:cNvSpPr/>
          <p:nvPr/>
        </p:nvSpPr>
        <p:spPr>
          <a:xfrm>
            <a:off x="6514301" y="4026600"/>
            <a:ext cx="597225" cy="562600"/>
          </a:xfrm>
          <a:custGeom>
            <a:avLst/>
            <a:gdLst/>
            <a:ahLst/>
            <a:cxnLst/>
            <a:rect l="l" t="t" r="r" b="b"/>
            <a:pathLst>
              <a:path w="23889" h="22504" extrusionOk="0">
                <a:moveTo>
                  <a:pt x="15859" y="0"/>
                </a:moveTo>
                <a:cubicBezTo>
                  <a:pt x="12558" y="0"/>
                  <a:pt x="7921" y="1707"/>
                  <a:pt x="5046" y="2922"/>
                </a:cubicBezTo>
                <a:cubicBezTo>
                  <a:pt x="2219" y="4107"/>
                  <a:pt x="244" y="6812"/>
                  <a:pt x="122" y="9913"/>
                </a:cubicBezTo>
                <a:cubicBezTo>
                  <a:pt x="122" y="9943"/>
                  <a:pt x="122" y="10004"/>
                  <a:pt x="122" y="10034"/>
                </a:cubicBezTo>
                <a:cubicBezTo>
                  <a:pt x="1" y="14472"/>
                  <a:pt x="365" y="22101"/>
                  <a:pt x="13132" y="22496"/>
                </a:cubicBezTo>
                <a:cubicBezTo>
                  <a:pt x="13282" y="22501"/>
                  <a:pt x="13430" y="22503"/>
                  <a:pt x="13576" y="22503"/>
                </a:cubicBezTo>
                <a:cubicBezTo>
                  <a:pt x="23449" y="22503"/>
                  <a:pt x="23889" y="12499"/>
                  <a:pt x="23679" y="8606"/>
                </a:cubicBezTo>
                <a:cubicBezTo>
                  <a:pt x="23648" y="7572"/>
                  <a:pt x="23375" y="6569"/>
                  <a:pt x="22919" y="5627"/>
                </a:cubicBezTo>
                <a:cubicBezTo>
                  <a:pt x="21916" y="3560"/>
                  <a:pt x="19667" y="95"/>
                  <a:pt x="16110" y="4"/>
                </a:cubicBezTo>
                <a:cubicBezTo>
                  <a:pt x="16028" y="1"/>
                  <a:pt x="15944" y="0"/>
                  <a:pt x="15859" y="0"/>
                </a:cubicBezTo>
                <a:close/>
              </a:path>
            </a:pathLst>
          </a:custGeom>
          <a:solidFill>
            <a:srgbClr val="EED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13"/>
          <p:cNvSpPr/>
          <p:nvPr/>
        </p:nvSpPr>
        <p:spPr>
          <a:xfrm>
            <a:off x="6843326" y="4291876"/>
            <a:ext cx="775875" cy="648175"/>
          </a:xfrm>
          <a:custGeom>
            <a:avLst/>
            <a:gdLst/>
            <a:ahLst/>
            <a:cxnLst/>
            <a:rect l="l" t="t" r="r" b="b"/>
            <a:pathLst>
              <a:path w="31035" h="25927" extrusionOk="0">
                <a:moveTo>
                  <a:pt x="15989" y="1"/>
                </a:moveTo>
                <a:lnTo>
                  <a:pt x="14895" y="17995"/>
                </a:lnTo>
                <a:cubicBezTo>
                  <a:pt x="14895" y="17995"/>
                  <a:pt x="11004" y="4165"/>
                  <a:pt x="11399" y="1"/>
                </a:cubicBezTo>
                <a:lnTo>
                  <a:pt x="11399" y="1"/>
                </a:lnTo>
                <a:lnTo>
                  <a:pt x="7205" y="913"/>
                </a:lnTo>
                <a:lnTo>
                  <a:pt x="9302" y="17600"/>
                </a:lnTo>
                <a:cubicBezTo>
                  <a:pt x="9302" y="17600"/>
                  <a:pt x="4651" y="10548"/>
                  <a:pt x="4104" y="2007"/>
                </a:cubicBezTo>
                <a:lnTo>
                  <a:pt x="1" y="2767"/>
                </a:lnTo>
                <a:cubicBezTo>
                  <a:pt x="1" y="2767"/>
                  <a:pt x="1588" y="25927"/>
                  <a:pt x="13578" y="25927"/>
                </a:cubicBezTo>
                <a:cubicBezTo>
                  <a:pt x="14004" y="25927"/>
                  <a:pt x="14443" y="25897"/>
                  <a:pt x="14895" y="25837"/>
                </a:cubicBezTo>
                <a:cubicBezTo>
                  <a:pt x="28087" y="24044"/>
                  <a:pt x="31035" y="2007"/>
                  <a:pt x="31035" y="2007"/>
                </a:cubicBezTo>
                <a:lnTo>
                  <a:pt x="27235" y="1369"/>
                </a:lnTo>
                <a:cubicBezTo>
                  <a:pt x="27235" y="1369"/>
                  <a:pt x="24834" y="17296"/>
                  <a:pt x="19333" y="19089"/>
                </a:cubicBezTo>
                <a:lnTo>
                  <a:pt x="210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13"/>
          <p:cNvSpPr/>
          <p:nvPr/>
        </p:nvSpPr>
        <p:spPr>
          <a:xfrm>
            <a:off x="597675" y="2256600"/>
            <a:ext cx="170290" cy="153544"/>
          </a:xfrm>
          <a:custGeom>
            <a:avLst/>
            <a:gdLst/>
            <a:ahLst/>
            <a:cxnLst/>
            <a:rect l="l" t="t" r="r" b="b"/>
            <a:pathLst>
              <a:path w="2949" h="2659" extrusionOk="0">
                <a:moveTo>
                  <a:pt x="979" y="1"/>
                </a:moveTo>
                <a:cubicBezTo>
                  <a:pt x="816" y="1"/>
                  <a:pt x="659" y="32"/>
                  <a:pt x="517" y="103"/>
                </a:cubicBezTo>
                <a:cubicBezTo>
                  <a:pt x="0" y="376"/>
                  <a:pt x="0" y="1562"/>
                  <a:pt x="274" y="1987"/>
                </a:cubicBezTo>
                <a:cubicBezTo>
                  <a:pt x="532" y="2418"/>
                  <a:pt x="1034" y="2659"/>
                  <a:pt x="1550" y="2659"/>
                </a:cubicBezTo>
                <a:cubicBezTo>
                  <a:pt x="1581" y="2659"/>
                  <a:pt x="1611" y="2658"/>
                  <a:pt x="1642" y="2656"/>
                </a:cubicBezTo>
                <a:cubicBezTo>
                  <a:pt x="2128" y="2656"/>
                  <a:pt x="2706" y="2413"/>
                  <a:pt x="2858" y="1896"/>
                </a:cubicBezTo>
                <a:cubicBezTo>
                  <a:pt x="2949" y="1562"/>
                  <a:pt x="2827" y="1167"/>
                  <a:pt x="2584" y="863"/>
                </a:cubicBezTo>
                <a:cubicBezTo>
                  <a:pt x="2273" y="432"/>
                  <a:pt x="1584" y="1"/>
                  <a:pt x="979" y="1"/>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13"/>
          <p:cNvSpPr/>
          <p:nvPr/>
        </p:nvSpPr>
        <p:spPr>
          <a:xfrm>
            <a:off x="3726746" y="4340204"/>
            <a:ext cx="170302" cy="170709"/>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13"/>
          <p:cNvSpPr/>
          <p:nvPr/>
        </p:nvSpPr>
        <p:spPr>
          <a:xfrm>
            <a:off x="8338845" y="3044803"/>
            <a:ext cx="170302" cy="170709"/>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13"/>
          <p:cNvSpPr txBox="1">
            <a:spLocks noGrp="1"/>
          </p:cNvSpPr>
          <p:nvPr>
            <p:ph type="title"/>
          </p:nvPr>
        </p:nvSpPr>
        <p:spPr>
          <a:xfrm>
            <a:off x="720000" y="539996"/>
            <a:ext cx="7704000" cy="401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500"/>
              <a:buNone/>
              <a:defRPr sz="4500"/>
            </a:lvl1pPr>
            <a:lvl2pPr lvl="1" algn="ctr">
              <a:spcBef>
                <a:spcPts val="0"/>
              </a:spcBef>
              <a:spcAft>
                <a:spcPts val="0"/>
              </a:spcAft>
              <a:buSzPts val="2800"/>
              <a:buNone/>
              <a:defRPr>
                <a:latin typeface="IBM Plex Sans"/>
                <a:ea typeface="IBM Plex Sans"/>
                <a:cs typeface="IBM Plex Sans"/>
                <a:sym typeface="IBM Plex Sans"/>
              </a:defRPr>
            </a:lvl2pPr>
            <a:lvl3pPr lvl="2" algn="ctr">
              <a:spcBef>
                <a:spcPts val="0"/>
              </a:spcBef>
              <a:spcAft>
                <a:spcPts val="0"/>
              </a:spcAft>
              <a:buSzPts val="2800"/>
              <a:buNone/>
              <a:defRPr>
                <a:latin typeface="IBM Plex Sans"/>
                <a:ea typeface="IBM Plex Sans"/>
                <a:cs typeface="IBM Plex Sans"/>
                <a:sym typeface="IBM Plex Sans"/>
              </a:defRPr>
            </a:lvl3pPr>
            <a:lvl4pPr lvl="3" algn="ctr">
              <a:spcBef>
                <a:spcPts val="0"/>
              </a:spcBef>
              <a:spcAft>
                <a:spcPts val="0"/>
              </a:spcAft>
              <a:buSzPts val="2800"/>
              <a:buNone/>
              <a:defRPr>
                <a:latin typeface="IBM Plex Sans"/>
                <a:ea typeface="IBM Plex Sans"/>
                <a:cs typeface="IBM Plex Sans"/>
                <a:sym typeface="IBM Plex Sans"/>
              </a:defRPr>
            </a:lvl4pPr>
            <a:lvl5pPr lvl="4" algn="ctr">
              <a:spcBef>
                <a:spcPts val="0"/>
              </a:spcBef>
              <a:spcAft>
                <a:spcPts val="0"/>
              </a:spcAft>
              <a:buSzPts val="2800"/>
              <a:buNone/>
              <a:defRPr>
                <a:latin typeface="IBM Plex Sans"/>
                <a:ea typeface="IBM Plex Sans"/>
                <a:cs typeface="IBM Plex Sans"/>
                <a:sym typeface="IBM Plex Sans"/>
              </a:defRPr>
            </a:lvl5pPr>
            <a:lvl6pPr lvl="5" algn="ctr">
              <a:spcBef>
                <a:spcPts val="0"/>
              </a:spcBef>
              <a:spcAft>
                <a:spcPts val="0"/>
              </a:spcAft>
              <a:buSzPts val="2800"/>
              <a:buNone/>
              <a:defRPr>
                <a:latin typeface="IBM Plex Sans"/>
                <a:ea typeface="IBM Plex Sans"/>
                <a:cs typeface="IBM Plex Sans"/>
                <a:sym typeface="IBM Plex Sans"/>
              </a:defRPr>
            </a:lvl6pPr>
            <a:lvl7pPr lvl="6" algn="ctr">
              <a:spcBef>
                <a:spcPts val="0"/>
              </a:spcBef>
              <a:spcAft>
                <a:spcPts val="0"/>
              </a:spcAft>
              <a:buSzPts val="2800"/>
              <a:buNone/>
              <a:defRPr>
                <a:latin typeface="IBM Plex Sans"/>
                <a:ea typeface="IBM Plex Sans"/>
                <a:cs typeface="IBM Plex Sans"/>
                <a:sym typeface="IBM Plex Sans"/>
              </a:defRPr>
            </a:lvl7pPr>
            <a:lvl8pPr lvl="7" algn="ctr">
              <a:spcBef>
                <a:spcPts val="0"/>
              </a:spcBef>
              <a:spcAft>
                <a:spcPts val="0"/>
              </a:spcAft>
              <a:buSzPts val="2800"/>
              <a:buNone/>
              <a:defRPr>
                <a:latin typeface="IBM Plex Sans"/>
                <a:ea typeface="IBM Plex Sans"/>
                <a:cs typeface="IBM Plex Sans"/>
                <a:sym typeface="IBM Plex Sans"/>
              </a:defRPr>
            </a:lvl8pPr>
            <a:lvl9pPr lvl="8" algn="ctr">
              <a:spcBef>
                <a:spcPts val="0"/>
              </a:spcBef>
              <a:spcAft>
                <a:spcPts val="0"/>
              </a:spcAft>
              <a:buSzPts val="2800"/>
              <a:buNone/>
              <a:defRPr>
                <a:latin typeface="IBM Plex Sans"/>
                <a:ea typeface="IBM Plex Sans"/>
                <a:cs typeface="IBM Plex Sans"/>
                <a:sym typeface="IBM Plex Sans"/>
              </a:defRPr>
            </a:lvl9pPr>
          </a:lstStyle>
          <a:p>
            <a:r>
              <a:rPr lang="en-US"/>
              <a:t>Click to edit Master title style</a:t>
            </a:r>
            <a:endParaRPr/>
          </a:p>
        </p:txBody>
      </p:sp>
    </p:spTree>
    <p:extLst>
      <p:ext uri="{BB962C8B-B14F-4D97-AF65-F5344CB8AC3E}">
        <p14:creationId xmlns:p14="http://schemas.microsoft.com/office/powerpoint/2010/main" val="523885810"/>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8"/>
        <p:cNvGrpSpPr/>
        <p:nvPr/>
      </p:nvGrpSpPr>
      <p:grpSpPr>
        <a:xfrm>
          <a:off x="0" y="0"/>
          <a:ext cx="0" cy="0"/>
          <a:chOff x="0" y="0"/>
          <a:chExt cx="0" cy="0"/>
        </a:xfrm>
      </p:grpSpPr>
      <p:sp>
        <p:nvSpPr>
          <p:cNvPr id="159" name="Google Shape;159;p14"/>
          <p:cNvSpPr/>
          <p:nvPr/>
        </p:nvSpPr>
        <p:spPr>
          <a:xfrm>
            <a:off x="7164092" y="-173116"/>
            <a:ext cx="1301199" cy="1223430"/>
          </a:xfrm>
          <a:custGeom>
            <a:avLst/>
            <a:gdLst/>
            <a:ahLst/>
            <a:cxnLst/>
            <a:rect l="l" t="t" r="r" b="b"/>
            <a:pathLst>
              <a:path w="13586" h="12774" extrusionOk="0">
                <a:moveTo>
                  <a:pt x="8983" y="0"/>
                </a:moveTo>
                <a:cubicBezTo>
                  <a:pt x="7106" y="0"/>
                  <a:pt x="4480" y="966"/>
                  <a:pt x="2857" y="1644"/>
                </a:cubicBezTo>
                <a:cubicBezTo>
                  <a:pt x="1246" y="2343"/>
                  <a:pt x="122" y="3863"/>
                  <a:pt x="61" y="5626"/>
                </a:cubicBezTo>
                <a:cubicBezTo>
                  <a:pt x="61" y="5656"/>
                  <a:pt x="61" y="5656"/>
                  <a:pt x="61" y="5687"/>
                </a:cubicBezTo>
                <a:cubicBezTo>
                  <a:pt x="0" y="8210"/>
                  <a:pt x="213" y="12556"/>
                  <a:pt x="7447" y="12769"/>
                </a:cubicBezTo>
                <a:cubicBezTo>
                  <a:pt x="7537" y="12772"/>
                  <a:pt x="7626" y="12773"/>
                  <a:pt x="7713" y="12773"/>
                </a:cubicBezTo>
                <a:cubicBezTo>
                  <a:pt x="13322" y="12773"/>
                  <a:pt x="13585" y="7081"/>
                  <a:pt x="13465" y="4897"/>
                </a:cubicBezTo>
                <a:cubicBezTo>
                  <a:pt x="13435" y="4289"/>
                  <a:pt x="13283" y="3711"/>
                  <a:pt x="13009" y="3194"/>
                </a:cubicBezTo>
                <a:cubicBezTo>
                  <a:pt x="12462" y="2009"/>
                  <a:pt x="11186" y="33"/>
                  <a:pt x="9149" y="3"/>
                </a:cubicBezTo>
                <a:cubicBezTo>
                  <a:pt x="9094" y="1"/>
                  <a:pt x="9039" y="0"/>
                  <a:pt x="89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0" name="Google Shape;160;p14"/>
          <p:cNvSpPr/>
          <p:nvPr/>
        </p:nvSpPr>
        <p:spPr>
          <a:xfrm>
            <a:off x="7289182" y="626887"/>
            <a:ext cx="1051035" cy="975085"/>
          </a:xfrm>
          <a:custGeom>
            <a:avLst/>
            <a:gdLst/>
            <a:ahLst/>
            <a:cxnLst/>
            <a:rect l="l" t="t" r="r" b="b"/>
            <a:pathLst>
              <a:path w="10974" h="10181" extrusionOk="0">
                <a:moveTo>
                  <a:pt x="5295" y="0"/>
                </a:moveTo>
                <a:cubicBezTo>
                  <a:pt x="4887" y="0"/>
                  <a:pt x="4459" y="32"/>
                  <a:pt x="4013" y="89"/>
                </a:cubicBezTo>
                <a:cubicBezTo>
                  <a:pt x="1" y="636"/>
                  <a:pt x="609" y="10181"/>
                  <a:pt x="609" y="10181"/>
                </a:cubicBezTo>
                <a:lnTo>
                  <a:pt x="3010" y="10181"/>
                </a:lnTo>
                <a:cubicBezTo>
                  <a:pt x="3010" y="10181"/>
                  <a:pt x="1429" y="2734"/>
                  <a:pt x="5138" y="2491"/>
                </a:cubicBezTo>
                <a:cubicBezTo>
                  <a:pt x="5195" y="2487"/>
                  <a:pt x="5252" y="2486"/>
                  <a:pt x="5308" y="2486"/>
                </a:cubicBezTo>
                <a:cubicBezTo>
                  <a:pt x="8869" y="2486"/>
                  <a:pt x="8633" y="9056"/>
                  <a:pt x="8633" y="9056"/>
                </a:cubicBezTo>
                <a:lnTo>
                  <a:pt x="10974" y="8904"/>
                </a:lnTo>
                <a:cubicBezTo>
                  <a:pt x="10595" y="2015"/>
                  <a:pt x="8560" y="0"/>
                  <a:pt x="5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1" name="Google Shape;161;p14"/>
          <p:cNvSpPr/>
          <p:nvPr/>
        </p:nvSpPr>
        <p:spPr>
          <a:xfrm>
            <a:off x="7225589" y="4579364"/>
            <a:ext cx="1749713" cy="842245"/>
          </a:xfrm>
          <a:custGeom>
            <a:avLst/>
            <a:gdLst/>
            <a:ahLst/>
            <a:cxnLst/>
            <a:rect l="l" t="t" r="r" b="b"/>
            <a:pathLst>
              <a:path w="18269" h="8794" extrusionOk="0">
                <a:moveTo>
                  <a:pt x="13922" y="1"/>
                </a:moveTo>
                <a:cubicBezTo>
                  <a:pt x="13922" y="1"/>
                  <a:pt x="14742" y="3800"/>
                  <a:pt x="13678" y="4773"/>
                </a:cubicBezTo>
                <a:cubicBezTo>
                  <a:pt x="12337" y="5967"/>
                  <a:pt x="9079" y="6275"/>
                  <a:pt x="6079" y="6275"/>
                </a:cubicBezTo>
                <a:cubicBezTo>
                  <a:pt x="2894" y="6275"/>
                  <a:pt x="0" y="5928"/>
                  <a:pt x="0" y="5928"/>
                </a:cubicBezTo>
                <a:lnTo>
                  <a:pt x="0" y="8329"/>
                </a:lnTo>
                <a:cubicBezTo>
                  <a:pt x="0" y="8329"/>
                  <a:pt x="3674" y="8793"/>
                  <a:pt x="7486" y="8793"/>
                </a:cubicBezTo>
                <a:cubicBezTo>
                  <a:pt x="10573" y="8793"/>
                  <a:pt x="13750" y="8489"/>
                  <a:pt x="15137" y="7387"/>
                </a:cubicBezTo>
                <a:cubicBezTo>
                  <a:pt x="18268" y="4925"/>
                  <a:pt x="16505" y="1"/>
                  <a:pt x="1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2" name="Google Shape;162;p14"/>
          <p:cNvSpPr/>
          <p:nvPr/>
        </p:nvSpPr>
        <p:spPr>
          <a:xfrm>
            <a:off x="804775" y="4343551"/>
            <a:ext cx="1175100" cy="1106972"/>
          </a:xfrm>
          <a:custGeom>
            <a:avLst/>
            <a:gdLst/>
            <a:ahLst/>
            <a:cxnLst/>
            <a:rect l="l" t="t" r="r" b="b"/>
            <a:pathLst>
              <a:path w="23889" h="22504" extrusionOk="0">
                <a:moveTo>
                  <a:pt x="15859" y="0"/>
                </a:moveTo>
                <a:cubicBezTo>
                  <a:pt x="12558" y="0"/>
                  <a:pt x="7921" y="1707"/>
                  <a:pt x="5046" y="2922"/>
                </a:cubicBezTo>
                <a:cubicBezTo>
                  <a:pt x="2219" y="4107"/>
                  <a:pt x="244" y="6812"/>
                  <a:pt x="122" y="9913"/>
                </a:cubicBezTo>
                <a:cubicBezTo>
                  <a:pt x="122" y="9943"/>
                  <a:pt x="122" y="10004"/>
                  <a:pt x="122" y="10034"/>
                </a:cubicBezTo>
                <a:cubicBezTo>
                  <a:pt x="1" y="14472"/>
                  <a:pt x="365" y="22101"/>
                  <a:pt x="13132" y="22496"/>
                </a:cubicBezTo>
                <a:cubicBezTo>
                  <a:pt x="13282" y="22501"/>
                  <a:pt x="13430" y="22503"/>
                  <a:pt x="13576" y="22503"/>
                </a:cubicBezTo>
                <a:cubicBezTo>
                  <a:pt x="23449" y="22503"/>
                  <a:pt x="23889" y="12499"/>
                  <a:pt x="23679" y="8606"/>
                </a:cubicBezTo>
                <a:cubicBezTo>
                  <a:pt x="23648" y="7572"/>
                  <a:pt x="23375" y="6569"/>
                  <a:pt x="22919" y="5627"/>
                </a:cubicBezTo>
                <a:cubicBezTo>
                  <a:pt x="21916" y="3560"/>
                  <a:pt x="19667" y="95"/>
                  <a:pt x="16110" y="4"/>
                </a:cubicBezTo>
                <a:cubicBezTo>
                  <a:pt x="16028" y="1"/>
                  <a:pt x="15944" y="0"/>
                  <a:pt x="158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 name="Google Shape;163;p14"/>
          <p:cNvSpPr/>
          <p:nvPr/>
        </p:nvSpPr>
        <p:spPr>
          <a:xfrm>
            <a:off x="476901" y="4150480"/>
            <a:ext cx="1008172" cy="842239"/>
          </a:xfrm>
          <a:custGeom>
            <a:avLst/>
            <a:gdLst/>
            <a:ahLst/>
            <a:cxnLst/>
            <a:rect l="l" t="t" r="r" b="b"/>
            <a:pathLst>
              <a:path w="31035" h="25927" extrusionOk="0">
                <a:moveTo>
                  <a:pt x="15989" y="1"/>
                </a:moveTo>
                <a:lnTo>
                  <a:pt x="14895" y="17995"/>
                </a:lnTo>
                <a:cubicBezTo>
                  <a:pt x="14895" y="17995"/>
                  <a:pt x="11004" y="4165"/>
                  <a:pt x="11399" y="1"/>
                </a:cubicBezTo>
                <a:lnTo>
                  <a:pt x="11399" y="1"/>
                </a:lnTo>
                <a:lnTo>
                  <a:pt x="7205" y="913"/>
                </a:lnTo>
                <a:lnTo>
                  <a:pt x="9302" y="17600"/>
                </a:lnTo>
                <a:cubicBezTo>
                  <a:pt x="9302" y="17600"/>
                  <a:pt x="4651" y="10548"/>
                  <a:pt x="4104" y="2007"/>
                </a:cubicBezTo>
                <a:lnTo>
                  <a:pt x="1" y="2767"/>
                </a:lnTo>
                <a:cubicBezTo>
                  <a:pt x="1" y="2767"/>
                  <a:pt x="1588" y="25927"/>
                  <a:pt x="13578" y="25927"/>
                </a:cubicBezTo>
                <a:cubicBezTo>
                  <a:pt x="14004" y="25927"/>
                  <a:pt x="14443" y="25897"/>
                  <a:pt x="14895" y="25837"/>
                </a:cubicBezTo>
                <a:cubicBezTo>
                  <a:pt x="28087" y="24044"/>
                  <a:pt x="31035" y="2007"/>
                  <a:pt x="31035" y="2007"/>
                </a:cubicBezTo>
                <a:lnTo>
                  <a:pt x="27235" y="1369"/>
                </a:lnTo>
                <a:cubicBezTo>
                  <a:pt x="27235" y="1369"/>
                  <a:pt x="24834" y="17296"/>
                  <a:pt x="19333" y="19089"/>
                </a:cubicBezTo>
                <a:lnTo>
                  <a:pt x="210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 name="Google Shape;164;p14"/>
          <p:cNvSpPr/>
          <p:nvPr/>
        </p:nvSpPr>
        <p:spPr>
          <a:xfrm>
            <a:off x="8102103" y="4209558"/>
            <a:ext cx="1301230" cy="1160005"/>
          </a:xfrm>
          <a:custGeom>
            <a:avLst/>
            <a:gdLst/>
            <a:ahLst/>
            <a:cxnLst/>
            <a:rect l="l" t="t" r="r" b="b"/>
            <a:pathLst>
              <a:path w="25716" h="22925" extrusionOk="0">
                <a:moveTo>
                  <a:pt x="10777" y="3025"/>
                </a:moveTo>
                <a:cubicBezTo>
                  <a:pt x="14224" y="3025"/>
                  <a:pt x="17913" y="5838"/>
                  <a:pt x="19697" y="9064"/>
                </a:cubicBezTo>
                <a:cubicBezTo>
                  <a:pt x="21885" y="13046"/>
                  <a:pt x="19697" y="19246"/>
                  <a:pt x="17265" y="20037"/>
                </a:cubicBezTo>
                <a:cubicBezTo>
                  <a:pt x="16639" y="20238"/>
                  <a:pt x="15802" y="20391"/>
                  <a:pt x="14833" y="20391"/>
                </a:cubicBezTo>
                <a:cubicBezTo>
                  <a:pt x="11992" y="20391"/>
                  <a:pt x="8014" y="19070"/>
                  <a:pt x="4864" y="13745"/>
                </a:cubicBezTo>
                <a:cubicBezTo>
                  <a:pt x="639" y="6632"/>
                  <a:pt x="8329" y="3562"/>
                  <a:pt x="8329" y="3562"/>
                </a:cubicBezTo>
                <a:cubicBezTo>
                  <a:pt x="9110" y="3193"/>
                  <a:pt x="9936" y="3025"/>
                  <a:pt x="10777" y="3025"/>
                </a:cubicBezTo>
                <a:close/>
                <a:moveTo>
                  <a:pt x="10828" y="0"/>
                </a:moveTo>
                <a:cubicBezTo>
                  <a:pt x="10175" y="0"/>
                  <a:pt x="9494" y="78"/>
                  <a:pt x="8785" y="249"/>
                </a:cubicBezTo>
                <a:cubicBezTo>
                  <a:pt x="6049" y="918"/>
                  <a:pt x="3678" y="2681"/>
                  <a:pt x="2219" y="5082"/>
                </a:cubicBezTo>
                <a:cubicBezTo>
                  <a:pt x="912" y="7210"/>
                  <a:pt x="0" y="10340"/>
                  <a:pt x="1976" y="13897"/>
                </a:cubicBezTo>
                <a:cubicBezTo>
                  <a:pt x="4811" y="19052"/>
                  <a:pt x="8532" y="22924"/>
                  <a:pt x="13499" y="22924"/>
                </a:cubicBezTo>
                <a:cubicBezTo>
                  <a:pt x="14976" y="22924"/>
                  <a:pt x="16562" y="22582"/>
                  <a:pt x="18268" y="21830"/>
                </a:cubicBezTo>
                <a:cubicBezTo>
                  <a:pt x="25715" y="18547"/>
                  <a:pt x="20578" y="6936"/>
                  <a:pt x="20578" y="6936"/>
                </a:cubicBezTo>
                <a:cubicBezTo>
                  <a:pt x="20578" y="6936"/>
                  <a:pt x="16998" y="0"/>
                  <a:pt x="10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5" name="Google Shape;165;p14"/>
          <p:cNvSpPr txBox="1">
            <a:spLocks noGrp="1"/>
          </p:cNvSpPr>
          <p:nvPr>
            <p:ph type="title"/>
          </p:nvPr>
        </p:nvSpPr>
        <p:spPr>
          <a:xfrm>
            <a:off x="720000" y="539996"/>
            <a:ext cx="7704000" cy="40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2800"/>
              <a:buNone/>
              <a:defRPr>
                <a:latin typeface="IBM Plex Sans"/>
                <a:ea typeface="IBM Plex Sans"/>
                <a:cs typeface="IBM Plex Sans"/>
                <a:sym typeface="IBM Plex Sans"/>
              </a:defRPr>
            </a:lvl2pPr>
            <a:lvl3pPr lvl="2" algn="ctr" rtl="0">
              <a:spcBef>
                <a:spcPts val="0"/>
              </a:spcBef>
              <a:spcAft>
                <a:spcPts val="0"/>
              </a:spcAft>
              <a:buSzPts val="2800"/>
              <a:buNone/>
              <a:defRPr>
                <a:latin typeface="IBM Plex Sans"/>
                <a:ea typeface="IBM Plex Sans"/>
                <a:cs typeface="IBM Plex Sans"/>
                <a:sym typeface="IBM Plex Sans"/>
              </a:defRPr>
            </a:lvl3pPr>
            <a:lvl4pPr lvl="3" algn="ctr" rtl="0">
              <a:spcBef>
                <a:spcPts val="0"/>
              </a:spcBef>
              <a:spcAft>
                <a:spcPts val="0"/>
              </a:spcAft>
              <a:buSzPts val="2800"/>
              <a:buNone/>
              <a:defRPr>
                <a:latin typeface="IBM Plex Sans"/>
                <a:ea typeface="IBM Plex Sans"/>
                <a:cs typeface="IBM Plex Sans"/>
                <a:sym typeface="IBM Plex Sans"/>
              </a:defRPr>
            </a:lvl4pPr>
            <a:lvl5pPr lvl="4" algn="ctr" rtl="0">
              <a:spcBef>
                <a:spcPts val="0"/>
              </a:spcBef>
              <a:spcAft>
                <a:spcPts val="0"/>
              </a:spcAft>
              <a:buSzPts val="2800"/>
              <a:buNone/>
              <a:defRPr>
                <a:latin typeface="IBM Plex Sans"/>
                <a:ea typeface="IBM Plex Sans"/>
                <a:cs typeface="IBM Plex Sans"/>
                <a:sym typeface="IBM Plex Sans"/>
              </a:defRPr>
            </a:lvl5pPr>
            <a:lvl6pPr lvl="5" algn="ctr" rtl="0">
              <a:spcBef>
                <a:spcPts val="0"/>
              </a:spcBef>
              <a:spcAft>
                <a:spcPts val="0"/>
              </a:spcAft>
              <a:buSzPts val="2800"/>
              <a:buNone/>
              <a:defRPr>
                <a:latin typeface="IBM Plex Sans"/>
                <a:ea typeface="IBM Plex Sans"/>
                <a:cs typeface="IBM Plex Sans"/>
                <a:sym typeface="IBM Plex Sans"/>
              </a:defRPr>
            </a:lvl6pPr>
            <a:lvl7pPr lvl="6" algn="ctr" rtl="0">
              <a:spcBef>
                <a:spcPts val="0"/>
              </a:spcBef>
              <a:spcAft>
                <a:spcPts val="0"/>
              </a:spcAft>
              <a:buSzPts val="2800"/>
              <a:buNone/>
              <a:defRPr>
                <a:latin typeface="IBM Plex Sans"/>
                <a:ea typeface="IBM Plex Sans"/>
                <a:cs typeface="IBM Plex Sans"/>
                <a:sym typeface="IBM Plex Sans"/>
              </a:defRPr>
            </a:lvl7pPr>
            <a:lvl8pPr lvl="7" algn="ctr" rtl="0">
              <a:spcBef>
                <a:spcPts val="0"/>
              </a:spcBef>
              <a:spcAft>
                <a:spcPts val="0"/>
              </a:spcAft>
              <a:buSzPts val="2800"/>
              <a:buNone/>
              <a:defRPr>
                <a:latin typeface="IBM Plex Sans"/>
                <a:ea typeface="IBM Plex Sans"/>
                <a:cs typeface="IBM Plex Sans"/>
                <a:sym typeface="IBM Plex Sans"/>
              </a:defRPr>
            </a:lvl8pPr>
            <a:lvl9pPr lvl="8" algn="ctr" rtl="0">
              <a:spcBef>
                <a:spcPts val="0"/>
              </a:spcBef>
              <a:spcAft>
                <a:spcPts val="0"/>
              </a:spcAft>
              <a:buSzPts val="2800"/>
              <a:buNone/>
              <a:defRPr>
                <a:latin typeface="IBM Plex Sans"/>
                <a:ea typeface="IBM Plex Sans"/>
                <a:cs typeface="IBM Plex Sans"/>
                <a:sym typeface="IBM Plex Sans"/>
              </a:defRPr>
            </a:lvl9pPr>
          </a:lstStyle>
          <a:p>
            <a:r>
              <a:rPr lang="en-US"/>
              <a:t>Click to edit Master title style</a:t>
            </a:r>
            <a:endParaRPr/>
          </a:p>
        </p:txBody>
      </p:sp>
      <p:sp>
        <p:nvSpPr>
          <p:cNvPr id="166" name="Google Shape;166;p14"/>
          <p:cNvSpPr/>
          <p:nvPr/>
        </p:nvSpPr>
        <p:spPr>
          <a:xfrm flipH="1">
            <a:off x="-464952" y="-428605"/>
            <a:ext cx="1917568" cy="1804873"/>
          </a:xfrm>
          <a:custGeom>
            <a:avLst/>
            <a:gdLst/>
            <a:ahLst/>
            <a:cxnLst/>
            <a:rect l="l" t="t" r="r" b="b"/>
            <a:pathLst>
              <a:path w="33827" h="31839" extrusionOk="0">
                <a:moveTo>
                  <a:pt x="22462" y="0"/>
                </a:moveTo>
                <a:cubicBezTo>
                  <a:pt x="17798" y="0"/>
                  <a:pt x="11240" y="2417"/>
                  <a:pt x="7174" y="4139"/>
                </a:cubicBezTo>
                <a:cubicBezTo>
                  <a:pt x="3131" y="5841"/>
                  <a:pt x="365" y="9640"/>
                  <a:pt x="183" y="14017"/>
                </a:cubicBezTo>
                <a:cubicBezTo>
                  <a:pt x="183" y="14078"/>
                  <a:pt x="183" y="14139"/>
                  <a:pt x="183" y="14200"/>
                </a:cubicBezTo>
                <a:cubicBezTo>
                  <a:pt x="1" y="20491"/>
                  <a:pt x="548" y="31282"/>
                  <a:pt x="18603" y="31829"/>
                </a:cubicBezTo>
                <a:cubicBezTo>
                  <a:pt x="18813" y="31835"/>
                  <a:pt x="19020" y="31838"/>
                  <a:pt x="19224" y="31838"/>
                </a:cubicBezTo>
                <a:cubicBezTo>
                  <a:pt x="33181" y="31838"/>
                  <a:pt x="33827" y="17676"/>
                  <a:pt x="33527" y="12193"/>
                </a:cubicBezTo>
                <a:cubicBezTo>
                  <a:pt x="33466" y="10734"/>
                  <a:pt x="33102" y="9275"/>
                  <a:pt x="32433" y="7938"/>
                </a:cubicBezTo>
                <a:cubicBezTo>
                  <a:pt x="31004" y="5050"/>
                  <a:pt x="27843" y="126"/>
                  <a:pt x="22797" y="5"/>
                </a:cubicBezTo>
                <a:cubicBezTo>
                  <a:pt x="22687" y="2"/>
                  <a:pt x="22575" y="0"/>
                  <a:pt x="22462" y="0"/>
                </a:cubicBezTo>
                <a:close/>
              </a:path>
            </a:pathLst>
          </a:custGeom>
          <a:solidFill>
            <a:srgbClr val="EED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7" name="Google Shape;167;p14"/>
          <p:cNvSpPr/>
          <p:nvPr/>
        </p:nvSpPr>
        <p:spPr>
          <a:xfrm flipH="1">
            <a:off x="1137794" y="70852"/>
            <a:ext cx="701224" cy="660296"/>
          </a:xfrm>
          <a:custGeom>
            <a:avLst/>
            <a:gdLst/>
            <a:ahLst/>
            <a:cxnLst/>
            <a:rect l="l" t="t" r="r" b="b"/>
            <a:pathLst>
              <a:path w="12370" h="11648" extrusionOk="0">
                <a:moveTo>
                  <a:pt x="8194" y="0"/>
                </a:moveTo>
                <a:cubicBezTo>
                  <a:pt x="6499" y="0"/>
                  <a:pt x="4116" y="874"/>
                  <a:pt x="2644" y="1492"/>
                </a:cubicBezTo>
                <a:cubicBezTo>
                  <a:pt x="1155" y="2131"/>
                  <a:pt x="152" y="3529"/>
                  <a:pt x="91" y="5140"/>
                </a:cubicBezTo>
                <a:cubicBezTo>
                  <a:pt x="91" y="5140"/>
                  <a:pt x="91" y="5170"/>
                  <a:pt x="91" y="5201"/>
                </a:cubicBezTo>
                <a:cubicBezTo>
                  <a:pt x="0" y="7480"/>
                  <a:pt x="213" y="11432"/>
                  <a:pt x="6809" y="11645"/>
                </a:cubicBezTo>
                <a:cubicBezTo>
                  <a:pt x="6884" y="11647"/>
                  <a:pt x="6959" y="11648"/>
                  <a:pt x="7032" y="11648"/>
                </a:cubicBezTo>
                <a:cubicBezTo>
                  <a:pt x="12164" y="11648"/>
                  <a:pt x="12370" y="6479"/>
                  <a:pt x="12280" y="4471"/>
                </a:cubicBezTo>
                <a:cubicBezTo>
                  <a:pt x="12250" y="3924"/>
                  <a:pt x="12128" y="3407"/>
                  <a:pt x="11885" y="2921"/>
                </a:cubicBezTo>
                <a:cubicBezTo>
                  <a:pt x="11368" y="1827"/>
                  <a:pt x="10213" y="33"/>
                  <a:pt x="8359" y="3"/>
                </a:cubicBezTo>
                <a:cubicBezTo>
                  <a:pt x="8305" y="1"/>
                  <a:pt x="8249" y="0"/>
                  <a:pt x="8194" y="0"/>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 name="Google Shape;168;p14"/>
          <p:cNvSpPr/>
          <p:nvPr/>
        </p:nvSpPr>
        <p:spPr>
          <a:xfrm rot="1210916">
            <a:off x="-398995" y="676785"/>
            <a:ext cx="1199292" cy="938527"/>
          </a:xfrm>
          <a:custGeom>
            <a:avLst/>
            <a:gdLst/>
            <a:ahLst/>
            <a:cxnLst/>
            <a:rect l="l" t="t" r="r" b="b"/>
            <a:pathLst>
              <a:path w="21156" h="16556" extrusionOk="0">
                <a:moveTo>
                  <a:pt x="10700" y="1"/>
                </a:moveTo>
                <a:cubicBezTo>
                  <a:pt x="10700" y="1"/>
                  <a:pt x="0" y="8846"/>
                  <a:pt x="5107" y="14256"/>
                </a:cubicBezTo>
                <a:cubicBezTo>
                  <a:pt x="6715" y="15970"/>
                  <a:pt x="8914" y="16555"/>
                  <a:pt x="11169" y="16555"/>
                </a:cubicBezTo>
                <a:cubicBezTo>
                  <a:pt x="16033" y="16555"/>
                  <a:pt x="21156" y="13831"/>
                  <a:pt x="21156" y="13831"/>
                </a:cubicBezTo>
                <a:lnTo>
                  <a:pt x="20183" y="11916"/>
                </a:lnTo>
                <a:cubicBezTo>
                  <a:pt x="20183" y="11916"/>
                  <a:pt x="14943" y="14586"/>
                  <a:pt x="11576" y="14586"/>
                </a:cubicBezTo>
                <a:cubicBezTo>
                  <a:pt x="10785" y="14586"/>
                  <a:pt x="10097" y="14438"/>
                  <a:pt x="9605" y="14074"/>
                </a:cubicBezTo>
                <a:lnTo>
                  <a:pt x="18815" y="8633"/>
                </a:lnTo>
                <a:lnTo>
                  <a:pt x="17174" y="6353"/>
                </a:lnTo>
                <a:lnTo>
                  <a:pt x="8663" y="11703"/>
                </a:lnTo>
                <a:cubicBezTo>
                  <a:pt x="8663" y="11703"/>
                  <a:pt x="13648" y="5472"/>
                  <a:pt x="15685" y="4287"/>
                </a:cubicBezTo>
                <a:lnTo>
                  <a:pt x="13891" y="2676"/>
                </a:lnTo>
                <a:lnTo>
                  <a:pt x="7022" y="9059"/>
                </a:lnTo>
                <a:cubicBezTo>
                  <a:pt x="7022" y="9059"/>
                  <a:pt x="8694" y="4651"/>
                  <a:pt x="12402" y="1612"/>
                </a:cubicBezTo>
                <a:lnTo>
                  <a:pt x="10700" y="1"/>
                </a:lnTo>
                <a:close/>
              </a:path>
            </a:pathLst>
          </a:custGeom>
          <a:solidFill>
            <a:srgbClr val="DC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 name="Google Shape;169;p14"/>
          <p:cNvSpPr txBox="1">
            <a:spLocks noGrp="1"/>
          </p:cNvSpPr>
          <p:nvPr>
            <p:ph type="title" idx="2" hasCustomPrompt="1"/>
          </p:nvPr>
        </p:nvSpPr>
        <p:spPr>
          <a:xfrm>
            <a:off x="1922731" y="1400875"/>
            <a:ext cx="2050500" cy="62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accent3"/>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0" name="Google Shape;170;p14"/>
          <p:cNvSpPr txBox="1">
            <a:spLocks noGrp="1"/>
          </p:cNvSpPr>
          <p:nvPr>
            <p:ph type="subTitle" idx="1"/>
          </p:nvPr>
        </p:nvSpPr>
        <p:spPr>
          <a:xfrm>
            <a:off x="1678981" y="1965675"/>
            <a:ext cx="2538000" cy="45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171" name="Google Shape;171;p14"/>
          <p:cNvSpPr txBox="1">
            <a:spLocks noGrp="1"/>
          </p:cNvSpPr>
          <p:nvPr>
            <p:ph type="subTitle" idx="3"/>
          </p:nvPr>
        </p:nvSpPr>
        <p:spPr>
          <a:xfrm>
            <a:off x="1730431" y="2290569"/>
            <a:ext cx="2435100" cy="6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172" name="Google Shape;172;p14"/>
          <p:cNvSpPr txBox="1">
            <a:spLocks noGrp="1"/>
          </p:cNvSpPr>
          <p:nvPr>
            <p:ph type="title" idx="4" hasCustomPrompt="1"/>
          </p:nvPr>
        </p:nvSpPr>
        <p:spPr>
          <a:xfrm>
            <a:off x="5174033" y="1400875"/>
            <a:ext cx="2050500" cy="62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accent3"/>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3" name="Google Shape;173;p14"/>
          <p:cNvSpPr txBox="1">
            <a:spLocks noGrp="1"/>
          </p:cNvSpPr>
          <p:nvPr>
            <p:ph type="subTitle" idx="5"/>
          </p:nvPr>
        </p:nvSpPr>
        <p:spPr>
          <a:xfrm>
            <a:off x="4930283" y="1965675"/>
            <a:ext cx="2538000" cy="45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174" name="Google Shape;174;p14"/>
          <p:cNvSpPr txBox="1">
            <a:spLocks noGrp="1"/>
          </p:cNvSpPr>
          <p:nvPr>
            <p:ph type="subTitle" idx="6"/>
          </p:nvPr>
        </p:nvSpPr>
        <p:spPr>
          <a:xfrm>
            <a:off x="4981733" y="2290569"/>
            <a:ext cx="2435100" cy="6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175" name="Google Shape;175;p14"/>
          <p:cNvSpPr txBox="1">
            <a:spLocks noGrp="1"/>
          </p:cNvSpPr>
          <p:nvPr>
            <p:ph type="title" idx="7" hasCustomPrompt="1"/>
          </p:nvPr>
        </p:nvSpPr>
        <p:spPr>
          <a:xfrm>
            <a:off x="1922731" y="2918475"/>
            <a:ext cx="2050500" cy="62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accent3"/>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6" name="Google Shape;176;p14"/>
          <p:cNvSpPr txBox="1">
            <a:spLocks noGrp="1"/>
          </p:cNvSpPr>
          <p:nvPr>
            <p:ph type="subTitle" idx="8"/>
          </p:nvPr>
        </p:nvSpPr>
        <p:spPr>
          <a:xfrm>
            <a:off x="1678981" y="3483275"/>
            <a:ext cx="2538000" cy="45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177" name="Google Shape;177;p14"/>
          <p:cNvSpPr txBox="1">
            <a:spLocks noGrp="1"/>
          </p:cNvSpPr>
          <p:nvPr>
            <p:ph type="subTitle" idx="9"/>
          </p:nvPr>
        </p:nvSpPr>
        <p:spPr>
          <a:xfrm>
            <a:off x="1730431" y="3808169"/>
            <a:ext cx="2435100" cy="6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178" name="Google Shape;178;p14"/>
          <p:cNvSpPr txBox="1">
            <a:spLocks noGrp="1"/>
          </p:cNvSpPr>
          <p:nvPr>
            <p:ph type="title" idx="13" hasCustomPrompt="1"/>
          </p:nvPr>
        </p:nvSpPr>
        <p:spPr>
          <a:xfrm>
            <a:off x="5174033" y="2918475"/>
            <a:ext cx="2050500" cy="62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accent3"/>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9" name="Google Shape;179;p14"/>
          <p:cNvSpPr txBox="1">
            <a:spLocks noGrp="1"/>
          </p:cNvSpPr>
          <p:nvPr>
            <p:ph type="subTitle" idx="14"/>
          </p:nvPr>
        </p:nvSpPr>
        <p:spPr>
          <a:xfrm>
            <a:off x="4930283" y="3483275"/>
            <a:ext cx="2538000" cy="45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180" name="Google Shape;180;p14"/>
          <p:cNvSpPr txBox="1">
            <a:spLocks noGrp="1"/>
          </p:cNvSpPr>
          <p:nvPr>
            <p:ph type="subTitle" idx="15"/>
          </p:nvPr>
        </p:nvSpPr>
        <p:spPr>
          <a:xfrm>
            <a:off x="4981733" y="3808169"/>
            <a:ext cx="2435100" cy="6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181" name="Google Shape;181;p14"/>
          <p:cNvSpPr/>
          <p:nvPr/>
        </p:nvSpPr>
        <p:spPr>
          <a:xfrm>
            <a:off x="8027175" y="3163578"/>
            <a:ext cx="100450" cy="90572"/>
          </a:xfrm>
          <a:custGeom>
            <a:avLst/>
            <a:gdLst/>
            <a:ahLst/>
            <a:cxnLst/>
            <a:rect l="l" t="t" r="r" b="b"/>
            <a:pathLst>
              <a:path w="2949" h="2659" extrusionOk="0">
                <a:moveTo>
                  <a:pt x="979" y="1"/>
                </a:moveTo>
                <a:cubicBezTo>
                  <a:pt x="816" y="1"/>
                  <a:pt x="659" y="32"/>
                  <a:pt x="517" y="103"/>
                </a:cubicBezTo>
                <a:cubicBezTo>
                  <a:pt x="0" y="376"/>
                  <a:pt x="0" y="1562"/>
                  <a:pt x="274" y="1987"/>
                </a:cubicBezTo>
                <a:cubicBezTo>
                  <a:pt x="532" y="2418"/>
                  <a:pt x="1034" y="2659"/>
                  <a:pt x="1550" y="2659"/>
                </a:cubicBezTo>
                <a:cubicBezTo>
                  <a:pt x="1581" y="2659"/>
                  <a:pt x="1611" y="2658"/>
                  <a:pt x="1642" y="2656"/>
                </a:cubicBezTo>
                <a:cubicBezTo>
                  <a:pt x="2128" y="2656"/>
                  <a:pt x="2706" y="2413"/>
                  <a:pt x="2858" y="1896"/>
                </a:cubicBezTo>
                <a:cubicBezTo>
                  <a:pt x="2949" y="1562"/>
                  <a:pt x="2827" y="1167"/>
                  <a:pt x="2584" y="863"/>
                </a:cubicBezTo>
                <a:cubicBezTo>
                  <a:pt x="2273" y="432"/>
                  <a:pt x="1584" y="1"/>
                  <a:pt x="979" y="1"/>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2" name="Google Shape;182;p14"/>
          <p:cNvSpPr/>
          <p:nvPr/>
        </p:nvSpPr>
        <p:spPr>
          <a:xfrm>
            <a:off x="4486853" y="4531323"/>
            <a:ext cx="259580" cy="260188"/>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 name="Google Shape;183;p14"/>
          <p:cNvSpPr/>
          <p:nvPr/>
        </p:nvSpPr>
        <p:spPr>
          <a:xfrm>
            <a:off x="925376" y="2244701"/>
            <a:ext cx="100453" cy="100681"/>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801547483"/>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4"/>
        <p:cNvGrpSpPr/>
        <p:nvPr/>
      </p:nvGrpSpPr>
      <p:grpSpPr>
        <a:xfrm>
          <a:off x="0" y="0"/>
          <a:ext cx="0" cy="0"/>
          <a:chOff x="0" y="0"/>
          <a:chExt cx="0" cy="0"/>
        </a:xfrm>
      </p:grpSpPr>
      <p:sp>
        <p:nvSpPr>
          <p:cNvPr id="185" name="Google Shape;185;p15"/>
          <p:cNvSpPr txBox="1">
            <a:spLocks noGrp="1"/>
          </p:cNvSpPr>
          <p:nvPr>
            <p:ph type="title"/>
          </p:nvPr>
        </p:nvSpPr>
        <p:spPr>
          <a:xfrm>
            <a:off x="1376388" y="3076575"/>
            <a:ext cx="6391200" cy="4068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accent6"/>
              </a:buClr>
              <a:buSzPts val="1800"/>
              <a:buNone/>
              <a:defRPr sz="2200">
                <a:solidFill>
                  <a:schemeClr val="accent6"/>
                </a:solidFill>
              </a:defRPr>
            </a:lvl1pPr>
            <a:lvl2pPr lvl="1">
              <a:spcBef>
                <a:spcPts val="0"/>
              </a:spcBef>
              <a:spcAft>
                <a:spcPts val="0"/>
              </a:spcAft>
              <a:buSzPts val="1800"/>
              <a:buFont typeface="IBM Plex Sans"/>
              <a:buNone/>
              <a:defRPr sz="1800">
                <a:latin typeface="IBM Plex Sans"/>
                <a:ea typeface="IBM Plex Sans"/>
                <a:cs typeface="IBM Plex Sans"/>
                <a:sym typeface="IBM Plex Sans"/>
              </a:defRPr>
            </a:lvl2pPr>
            <a:lvl3pPr lvl="2">
              <a:spcBef>
                <a:spcPts val="0"/>
              </a:spcBef>
              <a:spcAft>
                <a:spcPts val="0"/>
              </a:spcAft>
              <a:buSzPts val="1800"/>
              <a:buFont typeface="IBM Plex Sans"/>
              <a:buNone/>
              <a:defRPr sz="1800">
                <a:latin typeface="IBM Plex Sans"/>
                <a:ea typeface="IBM Plex Sans"/>
                <a:cs typeface="IBM Plex Sans"/>
                <a:sym typeface="IBM Plex Sans"/>
              </a:defRPr>
            </a:lvl3pPr>
            <a:lvl4pPr lvl="3">
              <a:spcBef>
                <a:spcPts val="0"/>
              </a:spcBef>
              <a:spcAft>
                <a:spcPts val="0"/>
              </a:spcAft>
              <a:buSzPts val="1800"/>
              <a:buFont typeface="IBM Plex Sans"/>
              <a:buNone/>
              <a:defRPr sz="1800">
                <a:latin typeface="IBM Plex Sans"/>
                <a:ea typeface="IBM Plex Sans"/>
                <a:cs typeface="IBM Plex Sans"/>
                <a:sym typeface="IBM Plex Sans"/>
              </a:defRPr>
            </a:lvl4pPr>
            <a:lvl5pPr lvl="4">
              <a:spcBef>
                <a:spcPts val="0"/>
              </a:spcBef>
              <a:spcAft>
                <a:spcPts val="0"/>
              </a:spcAft>
              <a:buSzPts val="1800"/>
              <a:buFont typeface="IBM Plex Sans"/>
              <a:buNone/>
              <a:defRPr sz="1800">
                <a:latin typeface="IBM Plex Sans"/>
                <a:ea typeface="IBM Plex Sans"/>
                <a:cs typeface="IBM Plex Sans"/>
                <a:sym typeface="IBM Plex Sans"/>
              </a:defRPr>
            </a:lvl5pPr>
            <a:lvl6pPr lvl="5">
              <a:spcBef>
                <a:spcPts val="0"/>
              </a:spcBef>
              <a:spcAft>
                <a:spcPts val="0"/>
              </a:spcAft>
              <a:buSzPts val="1800"/>
              <a:buFont typeface="IBM Plex Sans"/>
              <a:buNone/>
              <a:defRPr sz="1800">
                <a:latin typeface="IBM Plex Sans"/>
                <a:ea typeface="IBM Plex Sans"/>
                <a:cs typeface="IBM Plex Sans"/>
                <a:sym typeface="IBM Plex Sans"/>
              </a:defRPr>
            </a:lvl6pPr>
            <a:lvl7pPr lvl="6">
              <a:spcBef>
                <a:spcPts val="0"/>
              </a:spcBef>
              <a:spcAft>
                <a:spcPts val="0"/>
              </a:spcAft>
              <a:buSzPts val="1800"/>
              <a:buFont typeface="IBM Plex Sans"/>
              <a:buNone/>
              <a:defRPr sz="1800">
                <a:latin typeface="IBM Plex Sans"/>
                <a:ea typeface="IBM Plex Sans"/>
                <a:cs typeface="IBM Plex Sans"/>
                <a:sym typeface="IBM Plex Sans"/>
              </a:defRPr>
            </a:lvl7pPr>
            <a:lvl8pPr lvl="7">
              <a:spcBef>
                <a:spcPts val="0"/>
              </a:spcBef>
              <a:spcAft>
                <a:spcPts val="0"/>
              </a:spcAft>
              <a:buSzPts val="1800"/>
              <a:buFont typeface="IBM Plex Sans"/>
              <a:buNone/>
              <a:defRPr sz="1800">
                <a:latin typeface="IBM Plex Sans"/>
                <a:ea typeface="IBM Plex Sans"/>
                <a:cs typeface="IBM Plex Sans"/>
                <a:sym typeface="IBM Plex Sans"/>
              </a:defRPr>
            </a:lvl8pPr>
            <a:lvl9pPr lvl="8">
              <a:spcBef>
                <a:spcPts val="0"/>
              </a:spcBef>
              <a:spcAft>
                <a:spcPts val="0"/>
              </a:spcAft>
              <a:buSzPts val="1800"/>
              <a:buFont typeface="IBM Plex Sans"/>
              <a:buNone/>
              <a:defRPr sz="1800">
                <a:latin typeface="IBM Plex Sans"/>
                <a:ea typeface="IBM Plex Sans"/>
                <a:cs typeface="IBM Plex Sans"/>
                <a:sym typeface="IBM Plex Sans"/>
              </a:defRPr>
            </a:lvl9pPr>
          </a:lstStyle>
          <a:p>
            <a:r>
              <a:rPr lang="en-US"/>
              <a:t>Click to edit Master title style</a:t>
            </a:r>
            <a:endParaRPr/>
          </a:p>
        </p:txBody>
      </p:sp>
      <p:sp>
        <p:nvSpPr>
          <p:cNvPr id="186" name="Google Shape;186;p15"/>
          <p:cNvSpPr txBox="1">
            <a:spLocks noGrp="1"/>
          </p:cNvSpPr>
          <p:nvPr>
            <p:ph type="subTitle" idx="1"/>
          </p:nvPr>
        </p:nvSpPr>
        <p:spPr>
          <a:xfrm>
            <a:off x="1376400" y="1660113"/>
            <a:ext cx="6391200" cy="1416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sz="27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1600"/>
              </a:spcBef>
              <a:spcAft>
                <a:spcPts val="1600"/>
              </a:spcAft>
              <a:buSzPts val="1400"/>
              <a:buNone/>
              <a:defRPr/>
            </a:lvl9pPr>
          </a:lstStyle>
          <a:p>
            <a:r>
              <a:rPr lang="en-US"/>
              <a:t>Click to edit Master subtitle style</a:t>
            </a:r>
            <a:endParaRPr/>
          </a:p>
        </p:txBody>
      </p:sp>
      <p:sp>
        <p:nvSpPr>
          <p:cNvPr id="187" name="Google Shape;187;p15"/>
          <p:cNvSpPr/>
          <p:nvPr/>
        </p:nvSpPr>
        <p:spPr>
          <a:xfrm flipH="1">
            <a:off x="7584238" y="-116575"/>
            <a:ext cx="644889" cy="582066"/>
          </a:xfrm>
          <a:custGeom>
            <a:avLst/>
            <a:gdLst/>
            <a:ahLst/>
            <a:cxnLst/>
            <a:rect l="l" t="t" r="r" b="b"/>
            <a:pathLst>
              <a:path w="10183" h="9191" extrusionOk="0">
                <a:moveTo>
                  <a:pt x="4929" y="1"/>
                </a:moveTo>
                <a:cubicBezTo>
                  <a:pt x="4095" y="1"/>
                  <a:pt x="3276" y="359"/>
                  <a:pt x="2432" y="953"/>
                </a:cubicBezTo>
                <a:cubicBezTo>
                  <a:pt x="0" y="2655"/>
                  <a:pt x="3800" y="9190"/>
                  <a:pt x="3800" y="9190"/>
                </a:cubicBezTo>
                <a:lnTo>
                  <a:pt x="5411" y="8369"/>
                </a:lnTo>
                <a:cubicBezTo>
                  <a:pt x="5411" y="8369"/>
                  <a:pt x="1672" y="3658"/>
                  <a:pt x="4043" y="2260"/>
                </a:cubicBezTo>
                <a:cubicBezTo>
                  <a:pt x="4347" y="2077"/>
                  <a:pt x="4649" y="1997"/>
                  <a:pt x="4945" y="1997"/>
                </a:cubicBezTo>
                <a:cubicBezTo>
                  <a:pt x="6960" y="1997"/>
                  <a:pt x="8694" y="5695"/>
                  <a:pt x="8694" y="5695"/>
                </a:cubicBezTo>
                <a:lnTo>
                  <a:pt x="10183" y="4813"/>
                </a:lnTo>
                <a:cubicBezTo>
                  <a:pt x="8185" y="1317"/>
                  <a:pt x="6529" y="1"/>
                  <a:pt x="4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15"/>
          <p:cNvSpPr/>
          <p:nvPr/>
        </p:nvSpPr>
        <p:spPr>
          <a:xfrm flipH="1">
            <a:off x="5921321" y="324514"/>
            <a:ext cx="571743" cy="471935"/>
          </a:xfrm>
          <a:custGeom>
            <a:avLst/>
            <a:gdLst/>
            <a:ahLst/>
            <a:cxnLst/>
            <a:rect l="l" t="t" r="r" b="b"/>
            <a:pathLst>
              <a:path w="9028" h="7452" extrusionOk="0">
                <a:moveTo>
                  <a:pt x="8060" y="0"/>
                </a:moveTo>
                <a:cubicBezTo>
                  <a:pt x="7821" y="0"/>
                  <a:pt x="7577" y="70"/>
                  <a:pt x="7356" y="162"/>
                </a:cubicBezTo>
                <a:cubicBezTo>
                  <a:pt x="6566" y="436"/>
                  <a:pt x="5836" y="770"/>
                  <a:pt x="5107" y="1226"/>
                </a:cubicBezTo>
                <a:cubicBezTo>
                  <a:pt x="3921" y="1986"/>
                  <a:pt x="2857" y="3019"/>
                  <a:pt x="2006" y="4175"/>
                </a:cubicBezTo>
                <a:cubicBezTo>
                  <a:pt x="1611" y="4752"/>
                  <a:pt x="0" y="7062"/>
                  <a:pt x="1398" y="7427"/>
                </a:cubicBezTo>
                <a:cubicBezTo>
                  <a:pt x="1465" y="7444"/>
                  <a:pt x="1533" y="7451"/>
                  <a:pt x="1602" y="7451"/>
                </a:cubicBezTo>
                <a:cubicBezTo>
                  <a:pt x="1906" y="7451"/>
                  <a:pt x="2220" y="7302"/>
                  <a:pt x="2493" y="7153"/>
                </a:cubicBezTo>
                <a:cubicBezTo>
                  <a:pt x="4043" y="6272"/>
                  <a:pt x="5593" y="5421"/>
                  <a:pt x="6900" y="4266"/>
                </a:cubicBezTo>
                <a:cubicBezTo>
                  <a:pt x="7751" y="3567"/>
                  <a:pt x="8481" y="2716"/>
                  <a:pt x="8845" y="1682"/>
                </a:cubicBezTo>
                <a:cubicBezTo>
                  <a:pt x="9028" y="1135"/>
                  <a:pt x="8997" y="405"/>
                  <a:pt x="8511" y="102"/>
                </a:cubicBezTo>
                <a:cubicBezTo>
                  <a:pt x="8367" y="30"/>
                  <a:pt x="8215" y="0"/>
                  <a:pt x="8060" y="0"/>
                </a:cubicBez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9" name="Google Shape;189;p15"/>
          <p:cNvSpPr/>
          <p:nvPr/>
        </p:nvSpPr>
        <p:spPr>
          <a:xfrm flipH="1">
            <a:off x="6742562" y="-265465"/>
            <a:ext cx="1333386" cy="1451841"/>
          </a:xfrm>
          <a:custGeom>
            <a:avLst/>
            <a:gdLst/>
            <a:ahLst/>
            <a:cxnLst/>
            <a:rect l="l" t="t" r="r" b="b"/>
            <a:pathLst>
              <a:path w="9024" h="9826" extrusionOk="0">
                <a:moveTo>
                  <a:pt x="8095" y="1"/>
                </a:moveTo>
                <a:cubicBezTo>
                  <a:pt x="8035" y="1"/>
                  <a:pt x="7971" y="7"/>
                  <a:pt x="7904" y="20"/>
                </a:cubicBezTo>
                <a:cubicBezTo>
                  <a:pt x="6992" y="202"/>
                  <a:pt x="6080" y="780"/>
                  <a:pt x="5350" y="1296"/>
                </a:cubicBezTo>
                <a:cubicBezTo>
                  <a:pt x="4986" y="1540"/>
                  <a:pt x="4621" y="1844"/>
                  <a:pt x="4378" y="2239"/>
                </a:cubicBezTo>
                <a:cubicBezTo>
                  <a:pt x="3861" y="3090"/>
                  <a:pt x="4043" y="4245"/>
                  <a:pt x="3466" y="5035"/>
                </a:cubicBezTo>
                <a:cubicBezTo>
                  <a:pt x="3131" y="5491"/>
                  <a:pt x="2645" y="5765"/>
                  <a:pt x="2159" y="6038"/>
                </a:cubicBezTo>
                <a:cubicBezTo>
                  <a:pt x="1612" y="6342"/>
                  <a:pt x="1065" y="6677"/>
                  <a:pt x="669" y="7132"/>
                </a:cubicBezTo>
                <a:cubicBezTo>
                  <a:pt x="244" y="7588"/>
                  <a:pt x="1" y="8227"/>
                  <a:pt x="153" y="8835"/>
                </a:cubicBezTo>
                <a:cubicBezTo>
                  <a:pt x="262" y="9355"/>
                  <a:pt x="766" y="9825"/>
                  <a:pt x="1309" y="9825"/>
                </a:cubicBezTo>
                <a:cubicBezTo>
                  <a:pt x="1369" y="9825"/>
                  <a:pt x="1429" y="9819"/>
                  <a:pt x="1490" y="9807"/>
                </a:cubicBezTo>
                <a:cubicBezTo>
                  <a:pt x="2037" y="9686"/>
                  <a:pt x="2372" y="9169"/>
                  <a:pt x="2584" y="8683"/>
                </a:cubicBezTo>
                <a:cubicBezTo>
                  <a:pt x="2827" y="8166"/>
                  <a:pt x="2979" y="7619"/>
                  <a:pt x="3375" y="7254"/>
                </a:cubicBezTo>
                <a:cubicBezTo>
                  <a:pt x="3831" y="6859"/>
                  <a:pt x="4499" y="6707"/>
                  <a:pt x="4864" y="6251"/>
                </a:cubicBezTo>
                <a:cubicBezTo>
                  <a:pt x="5350" y="5643"/>
                  <a:pt x="5138" y="4731"/>
                  <a:pt x="5442" y="4032"/>
                </a:cubicBezTo>
                <a:cubicBezTo>
                  <a:pt x="5715" y="3424"/>
                  <a:pt x="6323" y="3029"/>
                  <a:pt x="6931" y="2725"/>
                </a:cubicBezTo>
                <a:cubicBezTo>
                  <a:pt x="7539" y="2421"/>
                  <a:pt x="8177" y="2117"/>
                  <a:pt x="8572" y="1600"/>
                </a:cubicBezTo>
                <a:cubicBezTo>
                  <a:pt x="9024" y="1036"/>
                  <a:pt x="8873" y="1"/>
                  <a:pt x="8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0" name="Google Shape;190;p15"/>
          <p:cNvSpPr/>
          <p:nvPr/>
        </p:nvSpPr>
        <p:spPr>
          <a:xfrm flipH="1">
            <a:off x="6742572" y="324531"/>
            <a:ext cx="1006820" cy="681494"/>
          </a:xfrm>
          <a:custGeom>
            <a:avLst/>
            <a:gdLst/>
            <a:ahLst/>
            <a:cxnLst/>
            <a:rect l="l" t="t" r="r" b="b"/>
            <a:pathLst>
              <a:path w="15898" h="10761" extrusionOk="0">
                <a:moveTo>
                  <a:pt x="9788" y="0"/>
                </a:moveTo>
                <a:lnTo>
                  <a:pt x="6961" y="5502"/>
                </a:lnTo>
                <a:lnTo>
                  <a:pt x="913" y="3769"/>
                </a:lnTo>
                <a:lnTo>
                  <a:pt x="1" y="10365"/>
                </a:lnTo>
                <a:lnTo>
                  <a:pt x="3344" y="10760"/>
                </a:lnTo>
                <a:lnTo>
                  <a:pt x="3587" y="7842"/>
                </a:lnTo>
                <a:lnTo>
                  <a:pt x="10092" y="9332"/>
                </a:lnTo>
                <a:lnTo>
                  <a:pt x="11429" y="4651"/>
                </a:lnTo>
                <a:lnTo>
                  <a:pt x="14651" y="5654"/>
                </a:lnTo>
                <a:lnTo>
                  <a:pt x="15898" y="3070"/>
                </a:lnTo>
                <a:lnTo>
                  <a:pt x="97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15"/>
          <p:cNvSpPr/>
          <p:nvPr/>
        </p:nvSpPr>
        <p:spPr>
          <a:xfrm rot="-10467666">
            <a:off x="612794" y="-185918"/>
            <a:ext cx="1859127" cy="1016292"/>
          </a:xfrm>
          <a:custGeom>
            <a:avLst/>
            <a:gdLst/>
            <a:ahLst/>
            <a:cxnLst/>
            <a:rect l="l" t="t" r="r" b="b"/>
            <a:pathLst>
              <a:path w="35048" h="19159" extrusionOk="0">
                <a:moveTo>
                  <a:pt x="26572" y="1"/>
                </a:moveTo>
                <a:cubicBezTo>
                  <a:pt x="19845" y="1"/>
                  <a:pt x="17630" y="9827"/>
                  <a:pt x="17630" y="9827"/>
                </a:cubicBezTo>
                <a:cubicBezTo>
                  <a:pt x="15168" y="4008"/>
                  <a:pt x="12747" y="3479"/>
                  <a:pt x="11948" y="3479"/>
                </a:cubicBezTo>
                <a:cubicBezTo>
                  <a:pt x="11770" y="3479"/>
                  <a:pt x="11673" y="3505"/>
                  <a:pt x="11673" y="3505"/>
                </a:cubicBezTo>
                <a:cubicBezTo>
                  <a:pt x="1" y="5633"/>
                  <a:pt x="3071" y="19159"/>
                  <a:pt x="3071" y="19159"/>
                </a:cubicBezTo>
                <a:lnTo>
                  <a:pt x="33892" y="17548"/>
                </a:lnTo>
                <a:cubicBezTo>
                  <a:pt x="33892" y="17548"/>
                  <a:pt x="35047" y="1073"/>
                  <a:pt x="27570" y="70"/>
                </a:cubicBezTo>
                <a:cubicBezTo>
                  <a:pt x="27227" y="23"/>
                  <a:pt x="26894" y="1"/>
                  <a:pt x="26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15"/>
          <p:cNvSpPr/>
          <p:nvPr/>
        </p:nvSpPr>
        <p:spPr>
          <a:xfrm>
            <a:off x="473925" y="531624"/>
            <a:ext cx="669630" cy="654740"/>
          </a:xfrm>
          <a:custGeom>
            <a:avLst/>
            <a:gdLst/>
            <a:ahLst/>
            <a:cxnLst/>
            <a:rect l="l" t="t" r="r" b="b"/>
            <a:pathLst>
              <a:path w="24014" h="23480" extrusionOk="0">
                <a:moveTo>
                  <a:pt x="21126" y="1"/>
                </a:moveTo>
                <a:cubicBezTo>
                  <a:pt x="3618" y="913"/>
                  <a:pt x="1" y="6657"/>
                  <a:pt x="1217" y="15715"/>
                </a:cubicBezTo>
                <a:cubicBezTo>
                  <a:pt x="2127" y="22672"/>
                  <a:pt x="15087" y="23479"/>
                  <a:pt x="21050" y="23479"/>
                </a:cubicBezTo>
                <a:cubicBezTo>
                  <a:pt x="22851" y="23479"/>
                  <a:pt x="24013" y="23405"/>
                  <a:pt x="24013" y="23405"/>
                </a:cubicBezTo>
                <a:lnTo>
                  <a:pt x="24013" y="17995"/>
                </a:lnTo>
                <a:cubicBezTo>
                  <a:pt x="24013" y="17995"/>
                  <a:pt x="20462" y="18744"/>
                  <a:pt x="16568" y="18744"/>
                </a:cubicBezTo>
                <a:cubicBezTo>
                  <a:pt x="11976" y="18744"/>
                  <a:pt x="6907" y="17702"/>
                  <a:pt x="6627" y="13162"/>
                </a:cubicBezTo>
                <a:cubicBezTo>
                  <a:pt x="6197" y="5711"/>
                  <a:pt x="18121" y="5282"/>
                  <a:pt x="20870" y="5282"/>
                </a:cubicBezTo>
                <a:cubicBezTo>
                  <a:pt x="21227" y="5282"/>
                  <a:pt x="21430" y="5290"/>
                  <a:pt x="21430" y="5290"/>
                </a:cubicBezTo>
                <a:lnTo>
                  <a:pt x="21126" y="1"/>
                </a:ln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3" name="Google Shape;193;p15"/>
          <p:cNvSpPr/>
          <p:nvPr/>
        </p:nvSpPr>
        <p:spPr>
          <a:xfrm>
            <a:off x="2206860" y="70546"/>
            <a:ext cx="251774" cy="207827"/>
          </a:xfrm>
          <a:custGeom>
            <a:avLst/>
            <a:gdLst/>
            <a:ahLst/>
            <a:cxnLst/>
            <a:rect l="l" t="t" r="r" b="b"/>
            <a:pathLst>
              <a:path w="9029" h="7453" extrusionOk="0">
                <a:moveTo>
                  <a:pt x="8075" y="0"/>
                </a:moveTo>
                <a:cubicBezTo>
                  <a:pt x="7841" y="0"/>
                  <a:pt x="7603" y="62"/>
                  <a:pt x="7387" y="134"/>
                </a:cubicBezTo>
                <a:cubicBezTo>
                  <a:pt x="6597" y="407"/>
                  <a:pt x="5837" y="772"/>
                  <a:pt x="5138" y="1228"/>
                </a:cubicBezTo>
                <a:cubicBezTo>
                  <a:pt x="3922" y="1988"/>
                  <a:pt x="2858" y="2991"/>
                  <a:pt x="2037" y="4176"/>
                </a:cubicBezTo>
                <a:cubicBezTo>
                  <a:pt x="1642" y="4754"/>
                  <a:pt x="1" y="7064"/>
                  <a:pt x="1430" y="7429"/>
                </a:cubicBezTo>
                <a:cubicBezTo>
                  <a:pt x="1496" y="7445"/>
                  <a:pt x="1563" y="7453"/>
                  <a:pt x="1630" y="7453"/>
                </a:cubicBezTo>
                <a:cubicBezTo>
                  <a:pt x="1936" y="7453"/>
                  <a:pt x="2250" y="7299"/>
                  <a:pt x="2524" y="7125"/>
                </a:cubicBezTo>
                <a:cubicBezTo>
                  <a:pt x="4044" y="6274"/>
                  <a:pt x="5594" y="5423"/>
                  <a:pt x="6931" y="4268"/>
                </a:cubicBezTo>
                <a:cubicBezTo>
                  <a:pt x="7752" y="3568"/>
                  <a:pt x="8512" y="2717"/>
                  <a:pt x="8846" y="1684"/>
                </a:cubicBezTo>
                <a:cubicBezTo>
                  <a:pt x="9029" y="1137"/>
                  <a:pt x="9029" y="407"/>
                  <a:pt x="8542" y="103"/>
                </a:cubicBezTo>
                <a:cubicBezTo>
                  <a:pt x="8394" y="29"/>
                  <a:pt x="8235" y="0"/>
                  <a:pt x="8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4" name="Google Shape;194;p15"/>
          <p:cNvSpPr/>
          <p:nvPr/>
        </p:nvSpPr>
        <p:spPr>
          <a:xfrm>
            <a:off x="236143" y="-358975"/>
            <a:ext cx="1006830" cy="781328"/>
          </a:xfrm>
          <a:custGeom>
            <a:avLst/>
            <a:gdLst/>
            <a:ahLst/>
            <a:cxnLst/>
            <a:rect l="l" t="t" r="r" b="b"/>
            <a:pathLst>
              <a:path w="7752" h="6016" extrusionOk="0">
                <a:moveTo>
                  <a:pt x="3898" y="1578"/>
                </a:moveTo>
                <a:cubicBezTo>
                  <a:pt x="4206" y="1578"/>
                  <a:pt x="4513" y="1632"/>
                  <a:pt x="4803" y="1738"/>
                </a:cubicBezTo>
                <a:cubicBezTo>
                  <a:pt x="5593" y="2011"/>
                  <a:pt x="5867" y="2954"/>
                  <a:pt x="5654" y="3714"/>
                </a:cubicBezTo>
                <a:cubicBezTo>
                  <a:pt x="5593" y="3896"/>
                  <a:pt x="5502" y="4078"/>
                  <a:pt x="5350" y="4200"/>
                </a:cubicBezTo>
                <a:cubicBezTo>
                  <a:pt x="5198" y="4352"/>
                  <a:pt x="4955" y="4413"/>
                  <a:pt x="4742" y="4413"/>
                </a:cubicBezTo>
                <a:lnTo>
                  <a:pt x="4560" y="4413"/>
                </a:lnTo>
                <a:cubicBezTo>
                  <a:pt x="4195" y="4413"/>
                  <a:pt x="3800" y="4413"/>
                  <a:pt x="3435" y="4291"/>
                </a:cubicBezTo>
                <a:cubicBezTo>
                  <a:pt x="2919" y="4169"/>
                  <a:pt x="2584" y="3866"/>
                  <a:pt x="2280" y="3440"/>
                </a:cubicBezTo>
                <a:cubicBezTo>
                  <a:pt x="2189" y="3288"/>
                  <a:pt x="2068" y="3136"/>
                  <a:pt x="2037" y="2954"/>
                </a:cubicBezTo>
                <a:cubicBezTo>
                  <a:pt x="1976" y="2498"/>
                  <a:pt x="2341" y="2103"/>
                  <a:pt x="2736" y="1859"/>
                </a:cubicBezTo>
                <a:cubicBezTo>
                  <a:pt x="3098" y="1670"/>
                  <a:pt x="3498" y="1578"/>
                  <a:pt x="3898" y="1578"/>
                </a:cubicBezTo>
                <a:close/>
                <a:moveTo>
                  <a:pt x="4170" y="0"/>
                </a:moveTo>
                <a:cubicBezTo>
                  <a:pt x="3142" y="0"/>
                  <a:pt x="2075" y="278"/>
                  <a:pt x="1247" y="796"/>
                </a:cubicBezTo>
                <a:cubicBezTo>
                  <a:pt x="609" y="1191"/>
                  <a:pt x="31" y="1859"/>
                  <a:pt x="31" y="2619"/>
                </a:cubicBezTo>
                <a:cubicBezTo>
                  <a:pt x="1" y="3744"/>
                  <a:pt x="1216" y="4990"/>
                  <a:pt x="2189" y="5507"/>
                </a:cubicBezTo>
                <a:cubicBezTo>
                  <a:pt x="2967" y="5908"/>
                  <a:pt x="3928" y="6016"/>
                  <a:pt x="4845" y="6016"/>
                </a:cubicBezTo>
                <a:cubicBezTo>
                  <a:pt x="5110" y="6016"/>
                  <a:pt x="5372" y="6007"/>
                  <a:pt x="5624" y="5993"/>
                </a:cubicBezTo>
                <a:cubicBezTo>
                  <a:pt x="6019" y="5993"/>
                  <a:pt x="6414" y="5932"/>
                  <a:pt x="6748" y="5750"/>
                </a:cubicBezTo>
                <a:cubicBezTo>
                  <a:pt x="7508" y="5325"/>
                  <a:pt x="7752" y="4321"/>
                  <a:pt x="7752" y="3440"/>
                </a:cubicBezTo>
                <a:cubicBezTo>
                  <a:pt x="7752" y="2376"/>
                  <a:pt x="7417" y="1434"/>
                  <a:pt x="6748" y="826"/>
                </a:cubicBezTo>
                <a:cubicBezTo>
                  <a:pt x="6414" y="522"/>
                  <a:pt x="6019" y="309"/>
                  <a:pt x="5563" y="188"/>
                </a:cubicBezTo>
                <a:cubicBezTo>
                  <a:pt x="5126" y="62"/>
                  <a:pt x="4653" y="0"/>
                  <a:pt x="4170" y="0"/>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5" name="Google Shape;195;p15"/>
          <p:cNvGrpSpPr/>
          <p:nvPr/>
        </p:nvGrpSpPr>
        <p:grpSpPr>
          <a:xfrm flipH="1">
            <a:off x="-204909" y="4142879"/>
            <a:ext cx="1657432" cy="1364539"/>
            <a:chOff x="7591341" y="4133353"/>
            <a:chExt cx="1657432" cy="1364539"/>
          </a:xfrm>
        </p:grpSpPr>
        <p:sp>
          <p:nvSpPr>
            <p:cNvPr id="196" name="Google Shape;196;p15"/>
            <p:cNvSpPr/>
            <p:nvPr/>
          </p:nvSpPr>
          <p:spPr>
            <a:xfrm>
              <a:off x="7591341" y="4133353"/>
              <a:ext cx="760314" cy="762145"/>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15"/>
            <p:cNvSpPr/>
            <p:nvPr/>
          </p:nvSpPr>
          <p:spPr>
            <a:xfrm>
              <a:off x="7875552" y="4350688"/>
              <a:ext cx="1373221" cy="1147205"/>
            </a:xfrm>
            <a:custGeom>
              <a:avLst/>
              <a:gdLst/>
              <a:ahLst/>
              <a:cxnLst/>
              <a:rect l="l" t="t" r="r" b="b"/>
              <a:pathLst>
                <a:path w="31035" h="25927" extrusionOk="0">
                  <a:moveTo>
                    <a:pt x="15989" y="1"/>
                  </a:moveTo>
                  <a:lnTo>
                    <a:pt x="14895" y="17995"/>
                  </a:lnTo>
                  <a:cubicBezTo>
                    <a:pt x="14895" y="17995"/>
                    <a:pt x="11004" y="4165"/>
                    <a:pt x="11399" y="1"/>
                  </a:cubicBezTo>
                  <a:lnTo>
                    <a:pt x="11399" y="1"/>
                  </a:lnTo>
                  <a:lnTo>
                    <a:pt x="7205" y="913"/>
                  </a:lnTo>
                  <a:lnTo>
                    <a:pt x="9302" y="17600"/>
                  </a:lnTo>
                  <a:cubicBezTo>
                    <a:pt x="9302" y="17600"/>
                    <a:pt x="4651" y="10548"/>
                    <a:pt x="4104" y="2007"/>
                  </a:cubicBezTo>
                  <a:lnTo>
                    <a:pt x="1" y="2767"/>
                  </a:lnTo>
                  <a:cubicBezTo>
                    <a:pt x="1" y="2767"/>
                    <a:pt x="1588" y="25927"/>
                    <a:pt x="13578" y="25927"/>
                  </a:cubicBezTo>
                  <a:cubicBezTo>
                    <a:pt x="14004" y="25927"/>
                    <a:pt x="14443" y="25897"/>
                    <a:pt x="14895" y="25837"/>
                  </a:cubicBezTo>
                  <a:cubicBezTo>
                    <a:pt x="28087" y="24044"/>
                    <a:pt x="31035" y="2007"/>
                    <a:pt x="31035" y="2007"/>
                  </a:cubicBezTo>
                  <a:lnTo>
                    <a:pt x="27235" y="1369"/>
                  </a:lnTo>
                  <a:cubicBezTo>
                    <a:pt x="27235" y="1369"/>
                    <a:pt x="24834" y="17296"/>
                    <a:pt x="19333" y="19089"/>
                  </a:cubicBezTo>
                  <a:lnTo>
                    <a:pt x="21035" y="1"/>
                  </a:lnTo>
                  <a:close/>
                </a:path>
              </a:pathLst>
            </a:custGeom>
            <a:solidFill>
              <a:srgbClr val="DC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98" name="Google Shape;198;p15"/>
          <p:cNvSpPr/>
          <p:nvPr/>
        </p:nvSpPr>
        <p:spPr>
          <a:xfrm>
            <a:off x="8474851" y="1452547"/>
            <a:ext cx="279949" cy="252426"/>
          </a:xfrm>
          <a:custGeom>
            <a:avLst/>
            <a:gdLst/>
            <a:ahLst/>
            <a:cxnLst/>
            <a:rect l="l" t="t" r="r" b="b"/>
            <a:pathLst>
              <a:path w="2949" h="2659" extrusionOk="0">
                <a:moveTo>
                  <a:pt x="979" y="1"/>
                </a:moveTo>
                <a:cubicBezTo>
                  <a:pt x="816" y="1"/>
                  <a:pt x="659" y="32"/>
                  <a:pt x="517" y="103"/>
                </a:cubicBezTo>
                <a:cubicBezTo>
                  <a:pt x="0" y="376"/>
                  <a:pt x="0" y="1562"/>
                  <a:pt x="274" y="1987"/>
                </a:cubicBezTo>
                <a:cubicBezTo>
                  <a:pt x="532" y="2418"/>
                  <a:pt x="1034" y="2659"/>
                  <a:pt x="1550" y="2659"/>
                </a:cubicBezTo>
                <a:cubicBezTo>
                  <a:pt x="1581" y="2659"/>
                  <a:pt x="1611" y="2658"/>
                  <a:pt x="1642" y="2656"/>
                </a:cubicBezTo>
                <a:cubicBezTo>
                  <a:pt x="2128" y="2656"/>
                  <a:pt x="2706" y="2413"/>
                  <a:pt x="2858" y="1896"/>
                </a:cubicBezTo>
                <a:cubicBezTo>
                  <a:pt x="2949" y="1562"/>
                  <a:pt x="2827" y="1167"/>
                  <a:pt x="2584" y="863"/>
                </a:cubicBezTo>
                <a:cubicBezTo>
                  <a:pt x="2273" y="432"/>
                  <a:pt x="1584" y="1"/>
                  <a:pt x="979" y="1"/>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15"/>
          <p:cNvSpPr/>
          <p:nvPr/>
        </p:nvSpPr>
        <p:spPr>
          <a:xfrm>
            <a:off x="7364276" y="4042201"/>
            <a:ext cx="662896" cy="664381"/>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15"/>
          <p:cNvSpPr/>
          <p:nvPr/>
        </p:nvSpPr>
        <p:spPr>
          <a:xfrm>
            <a:off x="4462826" y="4210501"/>
            <a:ext cx="170603" cy="170999"/>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063517372"/>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01"/>
        <p:cNvGrpSpPr/>
        <p:nvPr/>
      </p:nvGrpSpPr>
      <p:grpSpPr>
        <a:xfrm>
          <a:off x="0" y="0"/>
          <a:ext cx="0" cy="0"/>
          <a:chOff x="0" y="0"/>
          <a:chExt cx="0" cy="0"/>
        </a:xfrm>
      </p:grpSpPr>
      <p:sp>
        <p:nvSpPr>
          <p:cNvPr id="202" name="Google Shape;202;p16"/>
          <p:cNvSpPr/>
          <p:nvPr/>
        </p:nvSpPr>
        <p:spPr>
          <a:xfrm rot="10548858" flipH="1">
            <a:off x="-333671" y="-106658"/>
            <a:ext cx="1742370" cy="1594875"/>
          </a:xfrm>
          <a:custGeom>
            <a:avLst/>
            <a:gdLst/>
            <a:ahLst/>
            <a:cxnLst/>
            <a:rect l="l" t="t" r="r" b="b"/>
            <a:pathLst>
              <a:path w="27737" h="25389" extrusionOk="0">
                <a:moveTo>
                  <a:pt x="13409" y="1"/>
                </a:moveTo>
                <a:cubicBezTo>
                  <a:pt x="0" y="1"/>
                  <a:pt x="3755" y="25389"/>
                  <a:pt x="3755" y="25389"/>
                </a:cubicBezTo>
                <a:lnTo>
                  <a:pt x="25184" y="25389"/>
                </a:lnTo>
                <a:cubicBezTo>
                  <a:pt x="25184" y="25389"/>
                  <a:pt x="27737" y="525"/>
                  <a:pt x="13816" y="9"/>
                </a:cubicBezTo>
                <a:cubicBezTo>
                  <a:pt x="13678" y="3"/>
                  <a:pt x="13543" y="1"/>
                  <a:pt x="13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16"/>
          <p:cNvSpPr/>
          <p:nvPr/>
        </p:nvSpPr>
        <p:spPr>
          <a:xfrm rot="8606823" flipH="1">
            <a:off x="500970" y="-246219"/>
            <a:ext cx="970043" cy="933420"/>
          </a:xfrm>
          <a:custGeom>
            <a:avLst/>
            <a:gdLst/>
            <a:ahLst/>
            <a:cxnLst/>
            <a:rect l="l" t="t" r="r" b="b"/>
            <a:pathLst>
              <a:path w="15442" h="14859" extrusionOk="0">
                <a:moveTo>
                  <a:pt x="5271" y="1"/>
                </a:moveTo>
                <a:cubicBezTo>
                  <a:pt x="4355" y="1"/>
                  <a:pt x="3509" y="328"/>
                  <a:pt x="2858" y="1179"/>
                </a:cubicBezTo>
                <a:cubicBezTo>
                  <a:pt x="2858" y="1179"/>
                  <a:pt x="0" y="6681"/>
                  <a:pt x="4712" y="10936"/>
                </a:cubicBezTo>
                <a:cubicBezTo>
                  <a:pt x="8371" y="14263"/>
                  <a:pt x="10582" y="14859"/>
                  <a:pt x="11546" y="14859"/>
                </a:cubicBezTo>
                <a:cubicBezTo>
                  <a:pt x="11816" y="14859"/>
                  <a:pt x="11988" y="14812"/>
                  <a:pt x="12067" y="14766"/>
                </a:cubicBezTo>
                <a:cubicBezTo>
                  <a:pt x="12432" y="14553"/>
                  <a:pt x="15441" y="11088"/>
                  <a:pt x="15350" y="9903"/>
                </a:cubicBezTo>
                <a:cubicBezTo>
                  <a:pt x="15289" y="8748"/>
                  <a:pt x="12584" y="4036"/>
                  <a:pt x="12037" y="3519"/>
                </a:cubicBezTo>
                <a:cubicBezTo>
                  <a:pt x="11623" y="3152"/>
                  <a:pt x="8113" y="1"/>
                  <a:pt x="5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16"/>
          <p:cNvSpPr/>
          <p:nvPr/>
        </p:nvSpPr>
        <p:spPr>
          <a:xfrm flipH="1">
            <a:off x="406774" y="1856146"/>
            <a:ext cx="76503" cy="78427"/>
          </a:xfrm>
          <a:custGeom>
            <a:avLst/>
            <a:gdLst/>
            <a:ahLst/>
            <a:cxnLst/>
            <a:rect l="l" t="t" r="r" b="b"/>
            <a:pathLst>
              <a:path w="2585" h="2650" extrusionOk="0">
                <a:moveTo>
                  <a:pt x="1140" y="0"/>
                </a:moveTo>
                <a:cubicBezTo>
                  <a:pt x="1063" y="0"/>
                  <a:pt x="987" y="11"/>
                  <a:pt x="912" y="35"/>
                </a:cubicBezTo>
                <a:cubicBezTo>
                  <a:pt x="365" y="187"/>
                  <a:pt x="1" y="946"/>
                  <a:pt x="61" y="1463"/>
                </a:cubicBezTo>
                <a:cubicBezTo>
                  <a:pt x="122" y="1919"/>
                  <a:pt x="426" y="2345"/>
                  <a:pt x="852" y="2557"/>
                </a:cubicBezTo>
                <a:cubicBezTo>
                  <a:pt x="996" y="2619"/>
                  <a:pt x="1151" y="2650"/>
                  <a:pt x="1306" y="2650"/>
                </a:cubicBezTo>
                <a:cubicBezTo>
                  <a:pt x="1607" y="2650"/>
                  <a:pt x="1907" y="2535"/>
                  <a:pt x="2128" y="2314"/>
                </a:cubicBezTo>
                <a:cubicBezTo>
                  <a:pt x="2493" y="1980"/>
                  <a:pt x="2584" y="1372"/>
                  <a:pt x="2371" y="916"/>
                </a:cubicBezTo>
                <a:cubicBezTo>
                  <a:pt x="2186" y="493"/>
                  <a:pt x="1655" y="0"/>
                  <a:pt x="11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16"/>
          <p:cNvSpPr/>
          <p:nvPr/>
        </p:nvSpPr>
        <p:spPr>
          <a:xfrm flipH="1">
            <a:off x="7338355" y="4714721"/>
            <a:ext cx="199649" cy="184852"/>
          </a:xfrm>
          <a:custGeom>
            <a:avLst/>
            <a:gdLst/>
            <a:ahLst/>
            <a:cxnLst/>
            <a:rect l="l" t="t" r="r" b="b"/>
            <a:pathLst>
              <a:path w="1876" h="1737" extrusionOk="0">
                <a:moveTo>
                  <a:pt x="951" y="0"/>
                </a:moveTo>
                <a:cubicBezTo>
                  <a:pt x="447" y="0"/>
                  <a:pt x="1" y="567"/>
                  <a:pt x="325" y="1216"/>
                </a:cubicBezTo>
                <a:cubicBezTo>
                  <a:pt x="447" y="1489"/>
                  <a:pt x="720" y="1702"/>
                  <a:pt x="1024" y="1733"/>
                </a:cubicBezTo>
                <a:cubicBezTo>
                  <a:pt x="1050" y="1735"/>
                  <a:pt x="1075" y="1736"/>
                  <a:pt x="1101" y="1736"/>
                </a:cubicBezTo>
                <a:cubicBezTo>
                  <a:pt x="1383" y="1736"/>
                  <a:pt x="1673" y="1585"/>
                  <a:pt x="1784" y="1307"/>
                </a:cubicBezTo>
                <a:cubicBezTo>
                  <a:pt x="1875" y="1064"/>
                  <a:pt x="1784" y="730"/>
                  <a:pt x="1663" y="486"/>
                </a:cubicBezTo>
                <a:cubicBezTo>
                  <a:pt x="1470" y="142"/>
                  <a:pt x="1203" y="0"/>
                  <a:pt x="9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16"/>
          <p:cNvSpPr/>
          <p:nvPr/>
        </p:nvSpPr>
        <p:spPr>
          <a:xfrm flipH="1">
            <a:off x="7923162" y="776109"/>
            <a:ext cx="232991" cy="220388"/>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16"/>
          <p:cNvSpPr txBox="1">
            <a:spLocks noGrp="1"/>
          </p:cNvSpPr>
          <p:nvPr>
            <p:ph type="title"/>
          </p:nvPr>
        </p:nvSpPr>
        <p:spPr>
          <a:xfrm>
            <a:off x="720000" y="539996"/>
            <a:ext cx="7704000" cy="40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2800"/>
              <a:buNone/>
              <a:defRPr>
                <a:latin typeface="IBM Plex Sans"/>
                <a:ea typeface="IBM Plex Sans"/>
                <a:cs typeface="IBM Plex Sans"/>
                <a:sym typeface="IBM Plex Sans"/>
              </a:defRPr>
            </a:lvl2pPr>
            <a:lvl3pPr lvl="2" algn="ctr" rtl="0">
              <a:spcBef>
                <a:spcPts val="0"/>
              </a:spcBef>
              <a:spcAft>
                <a:spcPts val="0"/>
              </a:spcAft>
              <a:buSzPts val="2800"/>
              <a:buNone/>
              <a:defRPr>
                <a:latin typeface="IBM Plex Sans"/>
                <a:ea typeface="IBM Plex Sans"/>
                <a:cs typeface="IBM Plex Sans"/>
                <a:sym typeface="IBM Plex Sans"/>
              </a:defRPr>
            </a:lvl3pPr>
            <a:lvl4pPr lvl="3" algn="ctr" rtl="0">
              <a:spcBef>
                <a:spcPts val="0"/>
              </a:spcBef>
              <a:spcAft>
                <a:spcPts val="0"/>
              </a:spcAft>
              <a:buSzPts val="2800"/>
              <a:buNone/>
              <a:defRPr>
                <a:latin typeface="IBM Plex Sans"/>
                <a:ea typeface="IBM Plex Sans"/>
                <a:cs typeface="IBM Plex Sans"/>
                <a:sym typeface="IBM Plex Sans"/>
              </a:defRPr>
            </a:lvl4pPr>
            <a:lvl5pPr lvl="4" algn="ctr" rtl="0">
              <a:spcBef>
                <a:spcPts val="0"/>
              </a:spcBef>
              <a:spcAft>
                <a:spcPts val="0"/>
              </a:spcAft>
              <a:buSzPts val="2800"/>
              <a:buNone/>
              <a:defRPr>
                <a:latin typeface="IBM Plex Sans"/>
                <a:ea typeface="IBM Plex Sans"/>
                <a:cs typeface="IBM Plex Sans"/>
                <a:sym typeface="IBM Plex Sans"/>
              </a:defRPr>
            </a:lvl5pPr>
            <a:lvl6pPr lvl="5" algn="ctr" rtl="0">
              <a:spcBef>
                <a:spcPts val="0"/>
              </a:spcBef>
              <a:spcAft>
                <a:spcPts val="0"/>
              </a:spcAft>
              <a:buSzPts val="2800"/>
              <a:buNone/>
              <a:defRPr>
                <a:latin typeface="IBM Plex Sans"/>
                <a:ea typeface="IBM Plex Sans"/>
                <a:cs typeface="IBM Plex Sans"/>
                <a:sym typeface="IBM Plex Sans"/>
              </a:defRPr>
            </a:lvl6pPr>
            <a:lvl7pPr lvl="6" algn="ctr" rtl="0">
              <a:spcBef>
                <a:spcPts val="0"/>
              </a:spcBef>
              <a:spcAft>
                <a:spcPts val="0"/>
              </a:spcAft>
              <a:buSzPts val="2800"/>
              <a:buNone/>
              <a:defRPr>
                <a:latin typeface="IBM Plex Sans"/>
                <a:ea typeface="IBM Plex Sans"/>
                <a:cs typeface="IBM Plex Sans"/>
                <a:sym typeface="IBM Plex Sans"/>
              </a:defRPr>
            </a:lvl7pPr>
            <a:lvl8pPr lvl="7" algn="ctr" rtl="0">
              <a:spcBef>
                <a:spcPts val="0"/>
              </a:spcBef>
              <a:spcAft>
                <a:spcPts val="0"/>
              </a:spcAft>
              <a:buSzPts val="2800"/>
              <a:buNone/>
              <a:defRPr>
                <a:latin typeface="IBM Plex Sans"/>
                <a:ea typeface="IBM Plex Sans"/>
                <a:cs typeface="IBM Plex Sans"/>
                <a:sym typeface="IBM Plex Sans"/>
              </a:defRPr>
            </a:lvl8pPr>
            <a:lvl9pPr lvl="8" algn="ctr" rtl="0">
              <a:spcBef>
                <a:spcPts val="0"/>
              </a:spcBef>
              <a:spcAft>
                <a:spcPts val="0"/>
              </a:spcAft>
              <a:buSzPts val="2800"/>
              <a:buNone/>
              <a:defRPr>
                <a:latin typeface="IBM Plex Sans"/>
                <a:ea typeface="IBM Plex Sans"/>
                <a:cs typeface="IBM Plex Sans"/>
                <a:sym typeface="IBM Plex Sans"/>
              </a:defRPr>
            </a:lvl9pPr>
          </a:lstStyle>
          <a:p>
            <a:r>
              <a:rPr lang="en-US"/>
              <a:t>Click to edit Master title style</a:t>
            </a:r>
            <a:endParaRPr/>
          </a:p>
        </p:txBody>
      </p:sp>
      <p:grpSp>
        <p:nvGrpSpPr>
          <p:cNvPr id="208" name="Google Shape;208;p16"/>
          <p:cNvGrpSpPr/>
          <p:nvPr/>
        </p:nvGrpSpPr>
        <p:grpSpPr>
          <a:xfrm>
            <a:off x="7614192" y="4009029"/>
            <a:ext cx="1657432" cy="1364539"/>
            <a:chOff x="7591341" y="4133353"/>
            <a:chExt cx="1657432" cy="1364539"/>
          </a:xfrm>
        </p:grpSpPr>
        <p:sp>
          <p:nvSpPr>
            <p:cNvPr id="209" name="Google Shape;209;p16"/>
            <p:cNvSpPr/>
            <p:nvPr/>
          </p:nvSpPr>
          <p:spPr>
            <a:xfrm>
              <a:off x="7591341" y="4133353"/>
              <a:ext cx="760314" cy="762145"/>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16"/>
            <p:cNvSpPr/>
            <p:nvPr/>
          </p:nvSpPr>
          <p:spPr>
            <a:xfrm>
              <a:off x="7875552" y="4350688"/>
              <a:ext cx="1373221" cy="1147205"/>
            </a:xfrm>
            <a:custGeom>
              <a:avLst/>
              <a:gdLst/>
              <a:ahLst/>
              <a:cxnLst/>
              <a:rect l="l" t="t" r="r" b="b"/>
              <a:pathLst>
                <a:path w="31035" h="25927" extrusionOk="0">
                  <a:moveTo>
                    <a:pt x="15989" y="1"/>
                  </a:moveTo>
                  <a:lnTo>
                    <a:pt x="14895" y="17995"/>
                  </a:lnTo>
                  <a:cubicBezTo>
                    <a:pt x="14895" y="17995"/>
                    <a:pt x="11004" y="4165"/>
                    <a:pt x="11399" y="1"/>
                  </a:cubicBezTo>
                  <a:lnTo>
                    <a:pt x="11399" y="1"/>
                  </a:lnTo>
                  <a:lnTo>
                    <a:pt x="7205" y="913"/>
                  </a:lnTo>
                  <a:lnTo>
                    <a:pt x="9302" y="17600"/>
                  </a:lnTo>
                  <a:cubicBezTo>
                    <a:pt x="9302" y="17600"/>
                    <a:pt x="4651" y="10548"/>
                    <a:pt x="4104" y="2007"/>
                  </a:cubicBezTo>
                  <a:lnTo>
                    <a:pt x="1" y="2767"/>
                  </a:lnTo>
                  <a:cubicBezTo>
                    <a:pt x="1" y="2767"/>
                    <a:pt x="1588" y="25927"/>
                    <a:pt x="13578" y="25927"/>
                  </a:cubicBezTo>
                  <a:cubicBezTo>
                    <a:pt x="14004" y="25927"/>
                    <a:pt x="14443" y="25897"/>
                    <a:pt x="14895" y="25837"/>
                  </a:cubicBezTo>
                  <a:cubicBezTo>
                    <a:pt x="28087" y="24044"/>
                    <a:pt x="31035" y="2007"/>
                    <a:pt x="31035" y="2007"/>
                  </a:cubicBezTo>
                  <a:lnTo>
                    <a:pt x="27235" y="1369"/>
                  </a:lnTo>
                  <a:cubicBezTo>
                    <a:pt x="27235" y="1369"/>
                    <a:pt x="24834" y="17296"/>
                    <a:pt x="19333" y="19089"/>
                  </a:cubicBezTo>
                  <a:lnTo>
                    <a:pt x="210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11" name="Google Shape;211;p16"/>
          <p:cNvSpPr/>
          <p:nvPr/>
        </p:nvSpPr>
        <p:spPr>
          <a:xfrm rot="10800000">
            <a:off x="536127" y="4526122"/>
            <a:ext cx="126254" cy="119399"/>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983685802"/>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12"/>
        <p:cNvGrpSpPr/>
        <p:nvPr/>
      </p:nvGrpSpPr>
      <p:grpSpPr>
        <a:xfrm>
          <a:off x="0" y="0"/>
          <a:ext cx="0" cy="0"/>
          <a:chOff x="0" y="0"/>
          <a:chExt cx="0" cy="0"/>
        </a:xfrm>
      </p:grpSpPr>
      <p:sp>
        <p:nvSpPr>
          <p:cNvPr id="213" name="Google Shape;213;p17"/>
          <p:cNvSpPr/>
          <p:nvPr/>
        </p:nvSpPr>
        <p:spPr>
          <a:xfrm rot="10800000">
            <a:off x="7552914" y="-97553"/>
            <a:ext cx="1823017" cy="1039245"/>
          </a:xfrm>
          <a:custGeom>
            <a:avLst/>
            <a:gdLst/>
            <a:ahLst/>
            <a:cxnLst/>
            <a:rect l="l" t="t" r="r" b="b"/>
            <a:pathLst>
              <a:path w="28786" h="16410" extrusionOk="0">
                <a:moveTo>
                  <a:pt x="20469" y="1"/>
                </a:moveTo>
                <a:cubicBezTo>
                  <a:pt x="13484" y="1"/>
                  <a:pt x="13284" y="8932"/>
                  <a:pt x="13284" y="8932"/>
                </a:cubicBezTo>
                <a:cubicBezTo>
                  <a:pt x="12479" y="6794"/>
                  <a:pt x="10185" y="6469"/>
                  <a:pt x="8867" y="6469"/>
                </a:cubicBezTo>
                <a:cubicBezTo>
                  <a:pt x="8293" y="6469"/>
                  <a:pt x="7903" y="6531"/>
                  <a:pt x="7903" y="6531"/>
                </a:cubicBezTo>
                <a:cubicBezTo>
                  <a:pt x="1" y="7990"/>
                  <a:pt x="1855" y="16409"/>
                  <a:pt x="1855" y="16409"/>
                </a:cubicBezTo>
                <a:lnTo>
                  <a:pt x="25898" y="15437"/>
                </a:lnTo>
                <a:cubicBezTo>
                  <a:pt x="25898" y="15437"/>
                  <a:pt x="28785" y="604"/>
                  <a:pt x="21126" y="26"/>
                </a:cubicBezTo>
                <a:cubicBezTo>
                  <a:pt x="20900" y="9"/>
                  <a:pt x="20681" y="1"/>
                  <a:pt x="20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17"/>
          <p:cNvSpPr/>
          <p:nvPr/>
        </p:nvSpPr>
        <p:spPr>
          <a:xfrm>
            <a:off x="1606007" y="4725821"/>
            <a:ext cx="199649" cy="184852"/>
          </a:xfrm>
          <a:custGeom>
            <a:avLst/>
            <a:gdLst/>
            <a:ahLst/>
            <a:cxnLst/>
            <a:rect l="l" t="t" r="r" b="b"/>
            <a:pathLst>
              <a:path w="1876" h="1737" extrusionOk="0">
                <a:moveTo>
                  <a:pt x="951" y="0"/>
                </a:moveTo>
                <a:cubicBezTo>
                  <a:pt x="447" y="0"/>
                  <a:pt x="1" y="567"/>
                  <a:pt x="325" y="1216"/>
                </a:cubicBezTo>
                <a:cubicBezTo>
                  <a:pt x="447" y="1489"/>
                  <a:pt x="720" y="1702"/>
                  <a:pt x="1024" y="1733"/>
                </a:cubicBezTo>
                <a:cubicBezTo>
                  <a:pt x="1050" y="1735"/>
                  <a:pt x="1075" y="1736"/>
                  <a:pt x="1101" y="1736"/>
                </a:cubicBezTo>
                <a:cubicBezTo>
                  <a:pt x="1383" y="1736"/>
                  <a:pt x="1673" y="1585"/>
                  <a:pt x="1784" y="1307"/>
                </a:cubicBezTo>
                <a:cubicBezTo>
                  <a:pt x="1875" y="1064"/>
                  <a:pt x="1784" y="730"/>
                  <a:pt x="1663" y="486"/>
                </a:cubicBezTo>
                <a:cubicBezTo>
                  <a:pt x="1470" y="142"/>
                  <a:pt x="1203" y="0"/>
                  <a:pt x="9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5" name="Google Shape;215;p17"/>
          <p:cNvSpPr txBox="1">
            <a:spLocks noGrp="1"/>
          </p:cNvSpPr>
          <p:nvPr>
            <p:ph type="title"/>
          </p:nvPr>
        </p:nvSpPr>
        <p:spPr>
          <a:xfrm>
            <a:off x="720000" y="539996"/>
            <a:ext cx="7704000" cy="40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2800"/>
              <a:buNone/>
              <a:defRPr>
                <a:latin typeface="IBM Plex Sans"/>
                <a:ea typeface="IBM Plex Sans"/>
                <a:cs typeface="IBM Plex Sans"/>
                <a:sym typeface="IBM Plex Sans"/>
              </a:defRPr>
            </a:lvl2pPr>
            <a:lvl3pPr lvl="2" algn="ctr" rtl="0">
              <a:spcBef>
                <a:spcPts val="0"/>
              </a:spcBef>
              <a:spcAft>
                <a:spcPts val="0"/>
              </a:spcAft>
              <a:buSzPts val="2800"/>
              <a:buNone/>
              <a:defRPr>
                <a:latin typeface="IBM Plex Sans"/>
                <a:ea typeface="IBM Plex Sans"/>
                <a:cs typeface="IBM Plex Sans"/>
                <a:sym typeface="IBM Plex Sans"/>
              </a:defRPr>
            </a:lvl3pPr>
            <a:lvl4pPr lvl="3" algn="ctr" rtl="0">
              <a:spcBef>
                <a:spcPts val="0"/>
              </a:spcBef>
              <a:spcAft>
                <a:spcPts val="0"/>
              </a:spcAft>
              <a:buSzPts val="2800"/>
              <a:buNone/>
              <a:defRPr>
                <a:latin typeface="IBM Plex Sans"/>
                <a:ea typeface="IBM Plex Sans"/>
                <a:cs typeface="IBM Plex Sans"/>
                <a:sym typeface="IBM Plex Sans"/>
              </a:defRPr>
            </a:lvl4pPr>
            <a:lvl5pPr lvl="4" algn="ctr" rtl="0">
              <a:spcBef>
                <a:spcPts val="0"/>
              </a:spcBef>
              <a:spcAft>
                <a:spcPts val="0"/>
              </a:spcAft>
              <a:buSzPts val="2800"/>
              <a:buNone/>
              <a:defRPr>
                <a:latin typeface="IBM Plex Sans"/>
                <a:ea typeface="IBM Plex Sans"/>
                <a:cs typeface="IBM Plex Sans"/>
                <a:sym typeface="IBM Plex Sans"/>
              </a:defRPr>
            </a:lvl5pPr>
            <a:lvl6pPr lvl="5" algn="ctr" rtl="0">
              <a:spcBef>
                <a:spcPts val="0"/>
              </a:spcBef>
              <a:spcAft>
                <a:spcPts val="0"/>
              </a:spcAft>
              <a:buSzPts val="2800"/>
              <a:buNone/>
              <a:defRPr>
                <a:latin typeface="IBM Plex Sans"/>
                <a:ea typeface="IBM Plex Sans"/>
                <a:cs typeface="IBM Plex Sans"/>
                <a:sym typeface="IBM Plex Sans"/>
              </a:defRPr>
            </a:lvl6pPr>
            <a:lvl7pPr lvl="6" algn="ctr" rtl="0">
              <a:spcBef>
                <a:spcPts val="0"/>
              </a:spcBef>
              <a:spcAft>
                <a:spcPts val="0"/>
              </a:spcAft>
              <a:buSzPts val="2800"/>
              <a:buNone/>
              <a:defRPr>
                <a:latin typeface="IBM Plex Sans"/>
                <a:ea typeface="IBM Plex Sans"/>
                <a:cs typeface="IBM Plex Sans"/>
                <a:sym typeface="IBM Plex Sans"/>
              </a:defRPr>
            </a:lvl7pPr>
            <a:lvl8pPr lvl="7" algn="ctr" rtl="0">
              <a:spcBef>
                <a:spcPts val="0"/>
              </a:spcBef>
              <a:spcAft>
                <a:spcPts val="0"/>
              </a:spcAft>
              <a:buSzPts val="2800"/>
              <a:buNone/>
              <a:defRPr>
                <a:latin typeface="IBM Plex Sans"/>
                <a:ea typeface="IBM Plex Sans"/>
                <a:cs typeface="IBM Plex Sans"/>
                <a:sym typeface="IBM Plex Sans"/>
              </a:defRPr>
            </a:lvl8pPr>
            <a:lvl9pPr lvl="8" algn="ctr" rtl="0">
              <a:spcBef>
                <a:spcPts val="0"/>
              </a:spcBef>
              <a:spcAft>
                <a:spcPts val="0"/>
              </a:spcAft>
              <a:buSzPts val="2800"/>
              <a:buNone/>
              <a:defRPr>
                <a:latin typeface="IBM Plex Sans"/>
                <a:ea typeface="IBM Plex Sans"/>
                <a:cs typeface="IBM Plex Sans"/>
                <a:sym typeface="IBM Plex Sans"/>
              </a:defRPr>
            </a:lvl9pPr>
          </a:lstStyle>
          <a:p>
            <a:r>
              <a:rPr lang="en-US"/>
              <a:t>Click to edit Master title style</a:t>
            </a:r>
            <a:endParaRPr/>
          </a:p>
        </p:txBody>
      </p:sp>
      <p:sp>
        <p:nvSpPr>
          <p:cNvPr id="216" name="Google Shape;216;p17"/>
          <p:cNvSpPr/>
          <p:nvPr/>
        </p:nvSpPr>
        <p:spPr>
          <a:xfrm>
            <a:off x="8619583" y="721309"/>
            <a:ext cx="232991" cy="220388"/>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7" name="Google Shape;217;p17"/>
          <p:cNvGrpSpPr/>
          <p:nvPr/>
        </p:nvGrpSpPr>
        <p:grpSpPr>
          <a:xfrm flipH="1">
            <a:off x="-127614" y="4020129"/>
            <a:ext cx="1657432" cy="1364539"/>
            <a:chOff x="7591341" y="4133353"/>
            <a:chExt cx="1657432" cy="1364539"/>
          </a:xfrm>
        </p:grpSpPr>
        <p:sp>
          <p:nvSpPr>
            <p:cNvPr id="218" name="Google Shape;218;p17"/>
            <p:cNvSpPr/>
            <p:nvPr/>
          </p:nvSpPr>
          <p:spPr>
            <a:xfrm>
              <a:off x="7591341" y="4133353"/>
              <a:ext cx="760314" cy="762145"/>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17"/>
            <p:cNvSpPr/>
            <p:nvPr/>
          </p:nvSpPr>
          <p:spPr>
            <a:xfrm>
              <a:off x="7875552" y="4350688"/>
              <a:ext cx="1373221" cy="1147205"/>
            </a:xfrm>
            <a:custGeom>
              <a:avLst/>
              <a:gdLst/>
              <a:ahLst/>
              <a:cxnLst/>
              <a:rect l="l" t="t" r="r" b="b"/>
              <a:pathLst>
                <a:path w="31035" h="25927" extrusionOk="0">
                  <a:moveTo>
                    <a:pt x="15989" y="1"/>
                  </a:moveTo>
                  <a:lnTo>
                    <a:pt x="14895" y="17995"/>
                  </a:lnTo>
                  <a:cubicBezTo>
                    <a:pt x="14895" y="17995"/>
                    <a:pt x="11004" y="4165"/>
                    <a:pt x="11399" y="1"/>
                  </a:cubicBezTo>
                  <a:lnTo>
                    <a:pt x="11399" y="1"/>
                  </a:lnTo>
                  <a:lnTo>
                    <a:pt x="7205" y="913"/>
                  </a:lnTo>
                  <a:lnTo>
                    <a:pt x="9302" y="17600"/>
                  </a:lnTo>
                  <a:cubicBezTo>
                    <a:pt x="9302" y="17600"/>
                    <a:pt x="4651" y="10548"/>
                    <a:pt x="4104" y="2007"/>
                  </a:cubicBezTo>
                  <a:lnTo>
                    <a:pt x="1" y="2767"/>
                  </a:lnTo>
                  <a:cubicBezTo>
                    <a:pt x="1" y="2767"/>
                    <a:pt x="1588" y="25927"/>
                    <a:pt x="13578" y="25927"/>
                  </a:cubicBezTo>
                  <a:cubicBezTo>
                    <a:pt x="14004" y="25927"/>
                    <a:pt x="14443" y="25897"/>
                    <a:pt x="14895" y="25837"/>
                  </a:cubicBezTo>
                  <a:cubicBezTo>
                    <a:pt x="28087" y="24044"/>
                    <a:pt x="31035" y="2007"/>
                    <a:pt x="31035" y="2007"/>
                  </a:cubicBezTo>
                  <a:lnTo>
                    <a:pt x="27235" y="1369"/>
                  </a:lnTo>
                  <a:cubicBezTo>
                    <a:pt x="27235" y="1369"/>
                    <a:pt x="24834" y="17296"/>
                    <a:pt x="19333" y="19089"/>
                  </a:cubicBezTo>
                  <a:lnTo>
                    <a:pt x="210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20" name="Google Shape;220;p17"/>
          <p:cNvSpPr/>
          <p:nvPr/>
        </p:nvSpPr>
        <p:spPr>
          <a:xfrm>
            <a:off x="8076276" y="-332150"/>
            <a:ext cx="776305" cy="602457"/>
          </a:xfrm>
          <a:custGeom>
            <a:avLst/>
            <a:gdLst/>
            <a:ahLst/>
            <a:cxnLst/>
            <a:rect l="l" t="t" r="r" b="b"/>
            <a:pathLst>
              <a:path w="7752" h="6016" extrusionOk="0">
                <a:moveTo>
                  <a:pt x="3898" y="1578"/>
                </a:moveTo>
                <a:cubicBezTo>
                  <a:pt x="4206" y="1578"/>
                  <a:pt x="4513" y="1632"/>
                  <a:pt x="4803" y="1738"/>
                </a:cubicBezTo>
                <a:cubicBezTo>
                  <a:pt x="5593" y="2011"/>
                  <a:pt x="5867" y="2954"/>
                  <a:pt x="5654" y="3714"/>
                </a:cubicBezTo>
                <a:cubicBezTo>
                  <a:pt x="5593" y="3896"/>
                  <a:pt x="5502" y="4078"/>
                  <a:pt x="5350" y="4200"/>
                </a:cubicBezTo>
                <a:cubicBezTo>
                  <a:pt x="5198" y="4352"/>
                  <a:pt x="4955" y="4413"/>
                  <a:pt x="4742" y="4413"/>
                </a:cubicBezTo>
                <a:lnTo>
                  <a:pt x="4560" y="4413"/>
                </a:lnTo>
                <a:cubicBezTo>
                  <a:pt x="4195" y="4413"/>
                  <a:pt x="3800" y="4413"/>
                  <a:pt x="3435" y="4291"/>
                </a:cubicBezTo>
                <a:cubicBezTo>
                  <a:pt x="2919" y="4169"/>
                  <a:pt x="2584" y="3866"/>
                  <a:pt x="2280" y="3440"/>
                </a:cubicBezTo>
                <a:cubicBezTo>
                  <a:pt x="2189" y="3288"/>
                  <a:pt x="2068" y="3136"/>
                  <a:pt x="2037" y="2954"/>
                </a:cubicBezTo>
                <a:cubicBezTo>
                  <a:pt x="1976" y="2498"/>
                  <a:pt x="2341" y="2103"/>
                  <a:pt x="2736" y="1859"/>
                </a:cubicBezTo>
                <a:cubicBezTo>
                  <a:pt x="3098" y="1670"/>
                  <a:pt x="3498" y="1578"/>
                  <a:pt x="3898" y="1578"/>
                </a:cubicBezTo>
                <a:close/>
                <a:moveTo>
                  <a:pt x="4170" y="0"/>
                </a:moveTo>
                <a:cubicBezTo>
                  <a:pt x="3142" y="0"/>
                  <a:pt x="2075" y="278"/>
                  <a:pt x="1247" y="796"/>
                </a:cubicBezTo>
                <a:cubicBezTo>
                  <a:pt x="609" y="1191"/>
                  <a:pt x="31" y="1859"/>
                  <a:pt x="31" y="2619"/>
                </a:cubicBezTo>
                <a:cubicBezTo>
                  <a:pt x="1" y="3744"/>
                  <a:pt x="1216" y="4990"/>
                  <a:pt x="2189" y="5507"/>
                </a:cubicBezTo>
                <a:cubicBezTo>
                  <a:pt x="2967" y="5908"/>
                  <a:pt x="3928" y="6016"/>
                  <a:pt x="4845" y="6016"/>
                </a:cubicBezTo>
                <a:cubicBezTo>
                  <a:pt x="5110" y="6016"/>
                  <a:pt x="5372" y="6007"/>
                  <a:pt x="5624" y="5993"/>
                </a:cubicBezTo>
                <a:cubicBezTo>
                  <a:pt x="6019" y="5993"/>
                  <a:pt x="6414" y="5932"/>
                  <a:pt x="6748" y="5750"/>
                </a:cubicBezTo>
                <a:cubicBezTo>
                  <a:pt x="7508" y="5325"/>
                  <a:pt x="7752" y="4321"/>
                  <a:pt x="7752" y="3440"/>
                </a:cubicBezTo>
                <a:cubicBezTo>
                  <a:pt x="7752" y="2376"/>
                  <a:pt x="7417" y="1434"/>
                  <a:pt x="6748" y="826"/>
                </a:cubicBezTo>
                <a:cubicBezTo>
                  <a:pt x="6414" y="522"/>
                  <a:pt x="6019" y="309"/>
                  <a:pt x="5563" y="188"/>
                </a:cubicBezTo>
                <a:cubicBezTo>
                  <a:pt x="5126" y="62"/>
                  <a:pt x="4653" y="0"/>
                  <a:pt x="4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2161504351"/>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21"/>
        <p:cNvGrpSpPr/>
        <p:nvPr/>
      </p:nvGrpSpPr>
      <p:grpSpPr>
        <a:xfrm>
          <a:off x="0" y="0"/>
          <a:ext cx="0" cy="0"/>
          <a:chOff x="0" y="0"/>
          <a:chExt cx="0" cy="0"/>
        </a:xfrm>
      </p:grpSpPr>
      <p:sp>
        <p:nvSpPr>
          <p:cNvPr id="222" name="Google Shape;222;p18"/>
          <p:cNvSpPr/>
          <p:nvPr/>
        </p:nvSpPr>
        <p:spPr>
          <a:xfrm rot="10800000" flipH="1">
            <a:off x="-231925" y="-97553"/>
            <a:ext cx="1823017" cy="1039245"/>
          </a:xfrm>
          <a:custGeom>
            <a:avLst/>
            <a:gdLst/>
            <a:ahLst/>
            <a:cxnLst/>
            <a:rect l="l" t="t" r="r" b="b"/>
            <a:pathLst>
              <a:path w="28786" h="16410" extrusionOk="0">
                <a:moveTo>
                  <a:pt x="20469" y="1"/>
                </a:moveTo>
                <a:cubicBezTo>
                  <a:pt x="13484" y="1"/>
                  <a:pt x="13284" y="8932"/>
                  <a:pt x="13284" y="8932"/>
                </a:cubicBezTo>
                <a:cubicBezTo>
                  <a:pt x="12479" y="6794"/>
                  <a:pt x="10185" y="6469"/>
                  <a:pt x="8867" y="6469"/>
                </a:cubicBezTo>
                <a:cubicBezTo>
                  <a:pt x="8293" y="6469"/>
                  <a:pt x="7903" y="6531"/>
                  <a:pt x="7903" y="6531"/>
                </a:cubicBezTo>
                <a:cubicBezTo>
                  <a:pt x="1" y="7990"/>
                  <a:pt x="1855" y="16409"/>
                  <a:pt x="1855" y="16409"/>
                </a:cubicBezTo>
                <a:lnTo>
                  <a:pt x="25898" y="15437"/>
                </a:lnTo>
                <a:cubicBezTo>
                  <a:pt x="25898" y="15437"/>
                  <a:pt x="28785" y="604"/>
                  <a:pt x="21126" y="26"/>
                </a:cubicBezTo>
                <a:cubicBezTo>
                  <a:pt x="20900" y="9"/>
                  <a:pt x="20681" y="1"/>
                  <a:pt x="20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18"/>
          <p:cNvSpPr txBox="1">
            <a:spLocks noGrp="1"/>
          </p:cNvSpPr>
          <p:nvPr>
            <p:ph type="title"/>
          </p:nvPr>
        </p:nvSpPr>
        <p:spPr>
          <a:xfrm>
            <a:off x="720000" y="539996"/>
            <a:ext cx="7704000" cy="40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2800"/>
              <a:buNone/>
              <a:defRPr>
                <a:latin typeface="IBM Plex Sans"/>
                <a:ea typeface="IBM Plex Sans"/>
                <a:cs typeface="IBM Plex Sans"/>
                <a:sym typeface="IBM Plex Sans"/>
              </a:defRPr>
            </a:lvl2pPr>
            <a:lvl3pPr lvl="2" algn="ctr" rtl="0">
              <a:spcBef>
                <a:spcPts val="0"/>
              </a:spcBef>
              <a:spcAft>
                <a:spcPts val="0"/>
              </a:spcAft>
              <a:buSzPts val="2800"/>
              <a:buNone/>
              <a:defRPr>
                <a:latin typeface="IBM Plex Sans"/>
                <a:ea typeface="IBM Plex Sans"/>
                <a:cs typeface="IBM Plex Sans"/>
                <a:sym typeface="IBM Plex Sans"/>
              </a:defRPr>
            </a:lvl3pPr>
            <a:lvl4pPr lvl="3" algn="ctr" rtl="0">
              <a:spcBef>
                <a:spcPts val="0"/>
              </a:spcBef>
              <a:spcAft>
                <a:spcPts val="0"/>
              </a:spcAft>
              <a:buSzPts val="2800"/>
              <a:buNone/>
              <a:defRPr>
                <a:latin typeface="IBM Plex Sans"/>
                <a:ea typeface="IBM Plex Sans"/>
                <a:cs typeface="IBM Plex Sans"/>
                <a:sym typeface="IBM Plex Sans"/>
              </a:defRPr>
            </a:lvl4pPr>
            <a:lvl5pPr lvl="4" algn="ctr" rtl="0">
              <a:spcBef>
                <a:spcPts val="0"/>
              </a:spcBef>
              <a:spcAft>
                <a:spcPts val="0"/>
              </a:spcAft>
              <a:buSzPts val="2800"/>
              <a:buNone/>
              <a:defRPr>
                <a:latin typeface="IBM Plex Sans"/>
                <a:ea typeface="IBM Plex Sans"/>
                <a:cs typeface="IBM Plex Sans"/>
                <a:sym typeface="IBM Plex Sans"/>
              </a:defRPr>
            </a:lvl5pPr>
            <a:lvl6pPr lvl="5" algn="ctr" rtl="0">
              <a:spcBef>
                <a:spcPts val="0"/>
              </a:spcBef>
              <a:spcAft>
                <a:spcPts val="0"/>
              </a:spcAft>
              <a:buSzPts val="2800"/>
              <a:buNone/>
              <a:defRPr>
                <a:latin typeface="IBM Plex Sans"/>
                <a:ea typeface="IBM Plex Sans"/>
                <a:cs typeface="IBM Plex Sans"/>
                <a:sym typeface="IBM Plex Sans"/>
              </a:defRPr>
            </a:lvl6pPr>
            <a:lvl7pPr lvl="6" algn="ctr" rtl="0">
              <a:spcBef>
                <a:spcPts val="0"/>
              </a:spcBef>
              <a:spcAft>
                <a:spcPts val="0"/>
              </a:spcAft>
              <a:buSzPts val="2800"/>
              <a:buNone/>
              <a:defRPr>
                <a:latin typeface="IBM Plex Sans"/>
                <a:ea typeface="IBM Plex Sans"/>
                <a:cs typeface="IBM Plex Sans"/>
                <a:sym typeface="IBM Plex Sans"/>
              </a:defRPr>
            </a:lvl7pPr>
            <a:lvl8pPr lvl="7" algn="ctr" rtl="0">
              <a:spcBef>
                <a:spcPts val="0"/>
              </a:spcBef>
              <a:spcAft>
                <a:spcPts val="0"/>
              </a:spcAft>
              <a:buSzPts val="2800"/>
              <a:buNone/>
              <a:defRPr>
                <a:latin typeface="IBM Plex Sans"/>
                <a:ea typeface="IBM Plex Sans"/>
                <a:cs typeface="IBM Plex Sans"/>
                <a:sym typeface="IBM Plex Sans"/>
              </a:defRPr>
            </a:lvl8pPr>
            <a:lvl9pPr lvl="8" algn="ctr" rtl="0">
              <a:spcBef>
                <a:spcPts val="0"/>
              </a:spcBef>
              <a:spcAft>
                <a:spcPts val="0"/>
              </a:spcAft>
              <a:buSzPts val="2800"/>
              <a:buNone/>
              <a:defRPr>
                <a:latin typeface="IBM Plex Sans"/>
                <a:ea typeface="IBM Plex Sans"/>
                <a:cs typeface="IBM Plex Sans"/>
                <a:sym typeface="IBM Plex Sans"/>
              </a:defRPr>
            </a:lvl9pPr>
          </a:lstStyle>
          <a:p>
            <a:r>
              <a:rPr lang="en-US"/>
              <a:t>Click to edit Master title style</a:t>
            </a:r>
            <a:endParaRPr/>
          </a:p>
        </p:txBody>
      </p:sp>
      <p:sp>
        <p:nvSpPr>
          <p:cNvPr id="224" name="Google Shape;224;p18"/>
          <p:cNvSpPr/>
          <p:nvPr/>
        </p:nvSpPr>
        <p:spPr>
          <a:xfrm flipH="1">
            <a:off x="291426" y="-332150"/>
            <a:ext cx="776305" cy="602457"/>
          </a:xfrm>
          <a:custGeom>
            <a:avLst/>
            <a:gdLst/>
            <a:ahLst/>
            <a:cxnLst/>
            <a:rect l="l" t="t" r="r" b="b"/>
            <a:pathLst>
              <a:path w="7752" h="6016" extrusionOk="0">
                <a:moveTo>
                  <a:pt x="3898" y="1578"/>
                </a:moveTo>
                <a:cubicBezTo>
                  <a:pt x="4206" y="1578"/>
                  <a:pt x="4513" y="1632"/>
                  <a:pt x="4803" y="1738"/>
                </a:cubicBezTo>
                <a:cubicBezTo>
                  <a:pt x="5593" y="2011"/>
                  <a:pt x="5867" y="2954"/>
                  <a:pt x="5654" y="3714"/>
                </a:cubicBezTo>
                <a:cubicBezTo>
                  <a:pt x="5593" y="3896"/>
                  <a:pt x="5502" y="4078"/>
                  <a:pt x="5350" y="4200"/>
                </a:cubicBezTo>
                <a:cubicBezTo>
                  <a:pt x="5198" y="4352"/>
                  <a:pt x="4955" y="4413"/>
                  <a:pt x="4742" y="4413"/>
                </a:cubicBezTo>
                <a:lnTo>
                  <a:pt x="4560" y="4413"/>
                </a:lnTo>
                <a:cubicBezTo>
                  <a:pt x="4195" y="4413"/>
                  <a:pt x="3800" y="4413"/>
                  <a:pt x="3435" y="4291"/>
                </a:cubicBezTo>
                <a:cubicBezTo>
                  <a:pt x="2919" y="4169"/>
                  <a:pt x="2584" y="3866"/>
                  <a:pt x="2280" y="3440"/>
                </a:cubicBezTo>
                <a:cubicBezTo>
                  <a:pt x="2189" y="3288"/>
                  <a:pt x="2068" y="3136"/>
                  <a:pt x="2037" y="2954"/>
                </a:cubicBezTo>
                <a:cubicBezTo>
                  <a:pt x="1976" y="2498"/>
                  <a:pt x="2341" y="2103"/>
                  <a:pt x="2736" y="1859"/>
                </a:cubicBezTo>
                <a:cubicBezTo>
                  <a:pt x="3098" y="1670"/>
                  <a:pt x="3498" y="1578"/>
                  <a:pt x="3898" y="1578"/>
                </a:cubicBezTo>
                <a:close/>
                <a:moveTo>
                  <a:pt x="4170" y="0"/>
                </a:moveTo>
                <a:cubicBezTo>
                  <a:pt x="3142" y="0"/>
                  <a:pt x="2075" y="278"/>
                  <a:pt x="1247" y="796"/>
                </a:cubicBezTo>
                <a:cubicBezTo>
                  <a:pt x="609" y="1191"/>
                  <a:pt x="31" y="1859"/>
                  <a:pt x="31" y="2619"/>
                </a:cubicBezTo>
                <a:cubicBezTo>
                  <a:pt x="1" y="3744"/>
                  <a:pt x="1216" y="4990"/>
                  <a:pt x="2189" y="5507"/>
                </a:cubicBezTo>
                <a:cubicBezTo>
                  <a:pt x="2967" y="5908"/>
                  <a:pt x="3928" y="6016"/>
                  <a:pt x="4845" y="6016"/>
                </a:cubicBezTo>
                <a:cubicBezTo>
                  <a:pt x="5110" y="6016"/>
                  <a:pt x="5372" y="6007"/>
                  <a:pt x="5624" y="5993"/>
                </a:cubicBezTo>
                <a:cubicBezTo>
                  <a:pt x="6019" y="5993"/>
                  <a:pt x="6414" y="5932"/>
                  <a:pt x="6748" y="5750"/>
                </a:cubicBezTo>
                <a:cubicBezTo>
                  <a:pt x="7508" y="5325"/>
                  <a:pt x="7752" y="4321"/>
                  <a:pt x="7752" y="3440"/>
                </a:cubicBezTo>
                <a:cubicBezTo>
                  <a:pt x="7752" y="2376"/>
                  <a:pt x="7417" y="1434"/>
                  <a:pt x="6748" y="826"/>
                </a:cubicBezTo>
                <a:cubicBezTo>
                  <a:pt x="6414" y="522"/>
                  <a:pt x="6019" y="309"/>
                  <a:pt x="5563" y="188"/>
                </a:cubicBezTo>
                <a:cubicBezTo>
                  <a:pt x="5126" y="62"/>
                  <a:pt x="4653" y="0"/>
                  <a:pt x="4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18"/>
          <p:cNvSpPr/>
          <p:nvPr/>
        </p:nvSpPr>
        <p:spPr>
          <a:xfrm flipH="1">
            <a:off x="8305802" y="624464"/>
            <a:ext cx="251398" cy="232775"/>
          </a:xfrm>
          <a:custGeom>
            <a:avLst/>
            <a:gdLst/>
            <a:ahLst/>
            <a:cxnLst/>
            <a:rect l="l" t="t" r="r" b="b"/>
            <a:pathLst>
              <a:path w="1876" h="1737" extrusionOk="0">
                <a:moveTo>
                  <a:pt x="951" y="0"/>
                </a:moveTo>
                <a:cubicBezTo>
                  <a:pt x="447" y="0"/>
                  <a:pt x="1" y="567"/>
                  <a:pt x="325" y="1216"/>
                </a:cubicBezTo>
                <a:cubicBezTo>
                  <a:pt x="447" y="1489"/>
                  <a:pt x="720" y="1702"/>
                  <a:pt x="1024" y="1733"/>
                </a:cubicBezTo>
                <a:cubicBezTo>
                  <a:pt x="1050" y="1735"/>
                  <a:pt x="1075" y="1736"/>
                  <a:pt x="1101" y="1736"/>
                </a:cubicBezTo>
                <a:cubicBezTo>
                  <a:pt x="1383" y="1736"/>
                  <a:pt x="1673" y="1585"/>
                  <a:pt x="1784" y="1307"/>
                </a:cubicBezTo>
                <a:cubicBezTo>
                  <a:pt x="1875" y="1064"/>
                  <a:pt x="1784" y="730"/>
                  <a:pt x="1663" y="486"/>
                </a:cubicBezTo>
                <a:cubicBezTo>
                  <a:pt x="1470" y="142"/>
                  <a:pt x="1203" y="0"/>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18"/>
          <p:cNvSpPr/>
          <p:nvPr/>
        </p:nvSpPr>
        <p:spPr>
          <a:xfrm rot="10800000">
            <a:off x="3765102" y="4897597"/>
            <a:ext cx="126254" cy="119399"/>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2332841099"/>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227"/>
        <p:cNvGrpSpPr/>
        <p:nvPr/>
      </p:nvGrpSpPr>
      <p:grpSpPr>
        <a:xfrm>
          <a:off x="0" y="0"/>
          <a:ext cx="0" cy="0"/>
          <a:chOff x="0" y="0"/>
          <a:chExt cx="0" cy="0"/>
        </a:xfrm>
      </p:grpSpPr>
      <p:sp>
        <p:nvSpPr>
          <p:cNvPr id="228" name="Google Shape;228;p19"/>
          <p:cNvSpPr txBox="1">
            <a:spLocks noGrp="1"/>
          </p:cNvSpPr>
          <p:nvPr>
            <p:ph type="title" hasCustomPrompt="1"/>
          </p:nvPr>
        </p:nvSpPr>
        <p:spPr>
          <a:xfrm>
            <a:off x="2447850" y="3428311"/>
            <a:ext cx="4248000" cy="67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9" name="Google Shape;229;p19"/>
          <p:cNvSpPr txBox="1">
            <a:spLocks noGrp="1"/>
          </p:cNvSpPr>
          <p:nvPr>
            <p:ph type="body" idx="1"/>
          </p:nvPr>
        </p:nvSpPr>
        <p:spPr>
          <a:xfrm>
            <a:off x="1984950" y="4057281"/>
            <a:ext cx="5174100" cy="401700"/>
          </a:xfrm>
          <a:prstGeom prst="rect">
            <a:avLst/>
          </a:prstGeom>
        </p:spPr>
        <p:txBody>
          <a:bodyPr spcFirstLastPara="1" wrap="square" lIns="91425" tIns="91425" rIns="91425" bIns="91425" anchor="t" anchorCtr="0">
            <a:noAutofit/>
          </a:bodyPr>
          <a:lstStyle>
            <a:lvl1pPr marL="457189" lvl="0" indent="-317492" algn="ctr" rtl="0">
              <a:spcBef>
                <a:spcPts val="0"/>
              </a:spcBef>
              <a:spcAft>
                <a:spcPts val="0"/>
              </a:spcAft>
              <a:buSzPts val="1400"/>
              <a:buChar char="●"/>
              <a:defRPr/>
            </a:lvl1pPr>
            <a:lvl2pPr marL="914378" lvl="1" indent="-317492" algn="ctr" rtl="0">
              <a:spcBef>
                <a:spcPts val="0"/>
              </a:spcBef>
              <a:spcAft>
                <a:spcPts val="0"/>
              </a:spcAft>
              <a:buSzPts val="1400"/>
              <a:buChar char="○"/>
              <a:defRPr/>
            </a:lvl2pPr>
            <a:lvl3pPr marL="1371566" lvl="2" indent="-317492" algn="ctr" rtl="0">
              <a:spcBef>
                <a:spcPts val="0"/>
              </a:spcBef>
              <a:spcAft>
                <a:spcPts val="0"/>
              </a:spcAft>
              <a:buSzPts val="1400"/>
              <a:buChar char="■"/>
              <a:defRPr/>
            </a:lvl3pPr>
            <a:lvl4pPr marL="1828754" lvl="3" indent="-317492" algn="ctr" rtl="0">
              <a:spcBef>
                <a:spcPts val="0"/>
              </a:spcBef>
              <a:spcAft>
                <a:spcPts val="0"/>
              </a:spcAft>
              <a:buSzPts val="1400"/>
              <a:buChar char="●"/>
              <a:defRPr/>
            </a:lvl4pPr>
            <a:lvl5pPr marL="2285943" lvl="4" indent="-317492" algn="ctr" rtl="0">
              <a:spcBef>
                <a:spcPts val="0"/>
              </a:spcBef>
              <a:spcAft>
                <a:spcPts val="0"/>
              </a:spcAft>
              <a:buSzPts val="1400"/>
              <a:buChar char="○"/>
              <a:defRPr/>
            </a:lvl5pPr>
            <a:lvl6pPr marL="2743132" lvl="5" indent="-317492" algn="ctr" rtl="0">
              <a:spcBef>
                <a:spcPts val="0"/>
              </a:spcBef>
              <a:spcAft>
                <a:spcPts val="0"/>
              </a:spcAft>
              <a:buSzPts val="1400"/>
              <a:buChar char="■"/>
              <a:defRPr/>
            </a:lvl6pPr>
            <a:lvl7pPr marL="3200320" lvl="6" indent="-317492" algn="ctr" rtl="0">
              <a:spcBef>
                <a:spcPts val="0"/>
              </a:spcBef>
              <a:spcAft>
                <a:spcPts val="0"/>
              </a:spcAft>
              <a:buSzPts val="1400"/>
              <a:buChar char="●"/>
              <a:defRPr/>
            </a:lvl7pPr>
            <a:lvl8pPr marL="3657509" lvl="7" indent="-317492" algn="ctr" rtl="0">
              <a:spcBef>
                <a:spcPts val="0"/>
              </a:spcBef>
              <a:spcAft>
                <a:spcPts val="0"/>
              </a:spcAft>
              <a:buSzPts val="1400"/>
              <a:buChar char="○"/>
              <a:defRPr/>
            </a:lvl8pPr>
            <a:lvl9pPr marL="4114697" lvl="8" indent="-317492" algn="ctr" rtl="0">
              <a:spcBef>
                <a:spcPts val="1600"/>
              </a:spcBef>
              <a:spcAft>
                <a:spcPts val="1600"/>
              </a:spcAft>
              <a:buSzPts val="1400"/>
              <a:buChar char="■"/>
              <a:defRPr/>
            </a:lvl9pPr>
          </a:lstStyle>
          <a:p>
            <a:pPr lvl="0"/>
            <a:r>
              <a:rPr lang="en-US"/>
              <a:t>Edit Master text styles</a:t>
            </a:r>
          </a:p>
        </p:txBody>
      </p:sp>
      <p:sp>
        <p:nvSpPr>
          <p:cNvPr id="230" name="Google Shape;230;p19"/>
          <p:cNvSpPr txBox="1">
            <a:spLocks noGrp="1"/>
          </p:cNvSpPr>
          <p:nvPr>
            <p:ph type="title" idx="2" hasCustomPrompt="1"/>
          </p:nvPr>
        </p:nvSpPr>
        <p:spPr>
          <a:xfrm>
            <a:off x="2447850" y="686888"/>
            <a:ext cx="4248000" cy="64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1" name="Google Shape;231;p19"/>
          <p:cNvSpPr txBox="1">
            <a:spLocks noGrp="1"/>
          </p:cNvSpPr>
          <p:nvPr>
            <p:ph type="body" idx="3"/>
          </p:nvPr>
        </p:nvSpPr>
        <p:spPr>
          <a:xfrm>
            <a:off x="2218488" y="1328939"/>
            <a:ext cx="4707000" cy="401700"/>
          </a:xfrm>
          <a:prstGeom prst="rect">
            <a:avLst/>
          </a:prstGeom>
        </p:spPr>
        <p:txBody>
          <a:bodyPr spcFirstLastPara="1" wrap="square" lIns="91425" tIns="91425" rIns="91425" bIns="91425" anchor="t" anchorCtr="0">
            <a:noAutofit/>
          </a:bodyPr>
          <a:lstStyle>
            <a:lvl1pPr marL="457189" lvl="0" indent="-317492" algn="ctr" rtl="0">
              <a:spcBef>
                <a:spcPts val="0"/>
              </a:spcBef>
              <a:spcAft>
                <a:spcPts val="0"/>
              </a:spcAft>
              <a:buSzPts val="1400"/>
              <a:buChar char="●"/>
              <a:defRPr/>
            </a:lvl1pPr>
            <a:lvl2pPr marL="914378" lvl="1" indent="-317492" algn="ctr" rtl="0">
              <a:spcBef>
                <a:spcPts val="0"/>
              </a:spcBef>
              <a:spcAft>
                <a:spcPts val="0"/>
              </a:spcAft>
              <a:buSzPts val="1400"/>
              <a:buChar char="○"/>
              <a:defRPr/>
            </a:lvl2pPr>
            <a:lvl3pPr marL="1371566" lvl="2" indent="-317492" algn="ctr" rtl="0">
              <a:spcBef>
                <a:spcPts val="0"/>
              </a:spcBef>
              <a:spcAft>
                <a:spcPts val="0"/>
              </a:spcAft>
              <a:buSzPts val="1400"/>
              <a:buChar char="■"/>
              <a:defRPr/>
            </a:lvl3pPr>
            <a:lvl4pPr marL="1828754" lvl="3" indent="-317492" algn="ctr" rtl="0">
              <a:spcBef>
                <a:spcPts val="0"/>
              </a:spcBef>
              <a:spcAft>
                <a:spcPts val="0"/>
              </a:spcAft>
              <a:buSzPts val="1400"/>
              <a:buChar char="●"/>
              <a:defRPr/>
            </a:lvl4pPr>
            <a:lvl5pPr marL="2285943" lvl="4" indent="-317492" algn="ctr" rtl="0">
              <a:spcBef>
                <a:spcPts val="0"/>
              </a:spcBef>
              <a:spcAft>
                <a:spcPts val="0"/>
              </a:spcAft>
              <a:buSzPts val="1400"/>
              <a:buChar char="○"/>
              <a:defRPr/>
            </a:lvl5pPr>
            <a:lvl6pPr marL="2743132" lvl="5" indent="-317492" algn="ctr" rtl="0">
              <a:spcBef>
                <a:spcPts val="0"/>
              </a:spcBef>
              <a:spcAft>
                <a:spcPts val="0"/>
              </a:spcAft>
              <a:buSzPts val="1400"/>
              <a:buChar char="■"/>
              <a:defRPr/>
            </a:lvl6pPr>
            <a:lvl7pPr marL="3200320" lvl="6" indent="-317492" algn="ctr" rtl="0">
              <a:spcBef>
                <a:spcPts val="0"/>
              </a:spcBef>
              <a:spcAft>
                <a:spcPts val="0"/>
              </a:spcAft>
              <a:buSzPts val="1400"/>
              <a:buChar char="●"/>
              <a:defRPr/>
            </a:lvl7pPr>
            <a:lvl8pPr marL="3657509" lvl="7" indent="-317492" algn="ctr" rtl="0">
              <a:spcBef>
                <a:spcPts val="0"/>
              </a:spcBef>
              <a:spcAft>
                <a:spcPts val="0"/>
              </a:spcAft>
              <a:buSzPts val="1400"/>
              <a:buChar char="○"/>
              <a:defRPr/>
            </a:lvl8pPr>
            <a:lvl9pPr marL="4114697" lvl="8" indent="-317492" algn="ctr" rtl="0">
              <a:spcBef>
                <a:spcPts val="1600"/>
              </a:spcBef>
              <a:spcAft>
                <a:spcPts val="1600"/>
              </a:spcAft>
              <a:buSzPts val="1400"/>
              <a:buChar char="■"/>
              <a:defRPr/>
            </a:lvl9pPr>
          </a:lstStyle>
          <a:p>
            <a:pPr lvl="0"/>
            <a:r>
              <a:rPr lang="en-US"/>
              <a:t>Edit Master text styles</a:t>
            </a:r>
          </a:p>
        </p:txBody>
      </p:sp>
      <p:sp>
        <p:nvSpPr>
          <p:cNvPr id="232" name="Google Shape;232;p19"/>
          <p:cNvSpPr txBox="1">
            <a:spLocks noGrp="1"/>
          </p:cNvSpPr>
          <p:nvPr>
            <p:ph type="title" idx="4" hasCustomPrompt="1"/>
          </p:nvPr>
        </p:nvSpPr>
        <p:spPr>
          <a:xfrm>
            <a:off x="2447925" y="2043158"/>
            <a:ext cx="4248000" cy="67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3" name="Google Shape;233;p19"/>
          <p:cNvSpPr txBox="1">
            <a:spLocks noGrp="1"/>
          </p:cNvSpPr>
          <p:nvPr>
            <p:ph type="body" idx="5"/>
          </p:nvPr>
        </p:nvSpPr>
        <p:spPr>
          <a:xfrm>
            <a:off x="2218488" y="2700021"/>
            <a:ext cx="4707000" cy="401700"/>
          </a:xfrm>
          <a:prstGeom prst="rect">
            <a:avLst/>
          </a:prstGeom>
        </p:spPr>
        <p:txBody>
          <a:bodyPr spcFirstLastPara="1" wrap="square" lIns="91425" tIns="91425" rIns="91425" bIns="91425" anchor="t" anchorCtr="0">
            <a:noAutofit/>
          </a:bodyPr>
          <a:lstStyle>
            <a:lvl1pPr marL="457189" lvl="0" indent="-317492" algn="ctr" rtl="0">
              <a:spcBef>
                <a:spcPts val="0"/>
              </a:spcBef>
              <a:spcAft>
                <a:spcPts val="0"/>
              </a:spcAft>
              <a:buSzPts val="1400"/>
              <a:buChar char="●"/>
              <a:defRPr/>
            </a:lvl1pPr>
            <a:lvl2pPr marL="914378" lvl="1" indent="-317492" algn="ctr" rtl="0">
              <a:spcBef>
                <a:spcPts val="0"/>
              </a:spcBef>
              <a:spcAft>
                <a:spcPts val="0"/>
              </a:spcAft>
              <a:buSzPts val="1400"/>
              <a:buChar char="○"/>
              <a:defRPr/>
            </a:lvl2pPr>
            <a:lvl3pPr marL="1371566" lvl="2" indent="-317492" algn="ctr" rtl="0">
              <a:spcBef>
                <a:spcPts val="0"/>
              </a:spcBef>
              <a:spcAft>
                <a:spcPts val="0"/>
              </a:spcAft>
              <a:buSzPts val="1400"/>
              <a:buChar char="■"/>
              <a:defRPr/>
            </a:lvl3pPr>
            <a:lvl4pPr marL="1828754" lvl="3" indent="-317492" algn="ctr" rtl="0">
              <a:spcBef>
                <a:spcPts val="0"/>
              </a:spcBef>
              <a:spcAft>
                <a:spcPts val="0"/>
              </a:spcAft>
              <a:buSzPts val="1400"/>
              <a:buChar char="●"/>
              <a:defRPr/>
            </a:lvl4pPr>
            <a:lvl5pPr marL="2285943" lvl="4" indent="-317492" algn="ctr" rtl="0">
              <a:spcBef>
                <a:spcPts val="0"/>
              </a:spcBef>
              <a:spcAft>
                <a:spcPts val="0"/>
              </a:spcAft>
              <a:buSzPts val="1400"/>
              <a:buChar char="○"/>
              <a:defRPr/>
            </a:lvl5pPr>
            <a:lvl6pPr marL="2743132" lvl="5" indent="-317492" algn="ctr" rtl="0">
              <a:spcBef>
                <a:spcPts val="0"/>
              </a:spcBef>
              <a:spcAft>
                <a:spcPts val="0"/>
              </a:spcAft>
              <a:buSzPts val="1400"/>
              <a:buChar char="■"/>
              <a:defRPr/>
            </a:lvl6pPr>
            <a:lvl7pPr marL="3200320" lvl="6" indent="-317492" algn="ctr" rtl="0">
              <a:spcBef>
                <a:spcPts val="0"/>
              </a:spcBef>
              <a:spcAft>
                <a:spcPts val="0"/>
              </a:spcAft>
              <a:buSzPts val="1400"/>
              <a:buChar char="●"/>
              <a:defRPr/>
            </a:lvl7pPr>
            <a:lvl8pPr marL="3657509" lvl="7" indent="-317492" algn="ctr" rtl="0">
              <a:spcBef>
                <a:spcPts val="0"/>
              </a:spcBef>
              <a:spcAft>
                <a:spcPts val="0"/>
              </a:spcAft>
              <a:buSzPts val="1400"/>
              <a:buChar char="○"/>
              <a:defRPr/>
            </a:lvl8pPr>
            <a:lvl9pPr marL="4114697" lvl="8" indent="-317492" algn="ctr" rtl="0">
              <a:spcBef>
                <a:spcPts val="1600"/>
              </a:spcBef>
              <a:spcAft>
                <a:spcPts val="1600"/>
              </a:spcAft>
              <a:buSzPts val="1400"/>
              <a:buChar char="■"/>
              <a:defRPr/>
            </a:lvl9pPr>
          </a:lstStyle>
          <a:p>
            <a:pPr lvl="0"/>
            <a:r>
              <a:rPr lang="en-US"/>
              <a:t>Edit Master text styles</a:t>
            </a:r>
          </a:p>
        </p:txBody>
      </p:sp>
      <p:sp>
        <p:nvSpPr>
          <p:cNvPr id="234" name="Google Shape;234;p19"/>
          <p:cNvSpPr/>
          <p:nvPr/>
        </p:nvSpPr>
        <p:spPr>
          <a:xfrm rot="10800000" flipH="1">
            <a:off x="713041" y="-433936"/>
            <a:ext cx="1473051" cy="1417474"/>
          </a:xfrm>
          <a:custGeom>
            <a:avLst/>
            <a:gdLst/>
            <a:ahLst/>
            <a:cxnLst/>
            <a:rect l="l" t="t" r="r" b="b"/>
            <a:pathLst>
              <a:path w="15442" h="14859" extrusionOk="0">
                <a:moveTo>
                  <a:pt x="5271" y="1"/>
                </a:moveTo>
                <a:cubicBezTo>
                  <a:pt x="4355" y="1"/>
                  <a:pt x="3509" y="328"/>
                  <a:pt x="2858" y="1179"/>
                </a:cubicBezTo>
                <a:cubicBezTo>
                  <a:pt x="2858" y="1179"/>
                  <a:pt x="0" y="6681"/>
                  <a:pt x="4712" y="10936"/>
                </a:cubicBezTo>
                <a:cubicBezTo>
                  <a:pt x="8371" y="14263"/>
                  <a:pt x="10582" y="14859"/>
                  <a:pt x="11546" y="14859"/>
                </a:cubicBezTo>
                <a:cubicBezTo>
                  <a:pt x="11816" y="14859"/>
                  <a:pt x="11988" y="14812"/>
                  <a:pt x="12067" y="14766"/>
                </a:cubicBezTo>
                <a:cubicBezTo>
                  <a:pt x="12432" y="14553"/>
                  <a:pt x="15441" y="11088"/>
                  <a:pt x="15350" y="9903"/>
                </a:cubicBezTo>
                <a:cubicBezTo>
                  <a:pt x="15289" y="8748"/>
                  <a:pt x="12584" y="4036"/>
                  <a:pt x="12037" y="3519"/>
                </a:cubicBezTo>
                <a:cubicBezTo>
                  <a:pt x="11623" y="3152"/>
                  <a:pt x="8113" y="1"/>
                  <a:pt x="5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5" name="Google Shape;235;p19"/>
          <p:cNvSpPr/>
          <p:nvPr/>
        </p:nvSpPr>
        <p:spPr>
          <a:xfrm flipH="1">
            <a:off x="6433054" y="4035575"/>
            <a:ext cx="1856317" cy="1014756"/>
          </a:xfrm>
          <a:custGeom>
            <a:avLst/>
            <a:gdLst/>
            <a:ahLst/>
            <a:cxnLst/>
            <a:rect l="l" t="t" r="r" b="b"/>
            <a:pathLst>
              <a:path w="35048" h="19159" extrusionOk="0">
                <a:moveTo>
                  <a:pt x="26572" y="1"/>
                </a:moveTo>
                <a:cubicBezTo>
                  <a:pt x="19845" y="1"/>
                  <a:pt x="17630" y="9827"/>
                  <a:pt x="17630" y="9827"/>
                </a:cubicBezTo>
                <a:cubicBezTo>
                  <a:pt x="15168" y="4008"/>
                  <a:pt x="12747" y="3479"/>
                  <a:pt x="11948" y="3479"/>
                </a:cubicBezTo>
                <a:cubicBezTo>
                  <a:pt x="11770" y="3479"/>
                  <a:pt x="11673" y="3505"/>
                  <a:pt x="11673" y="3505"/>
                </a:cubicBezTo>
                <a:cubicBezTo>
                  <a:pt x="1" y="5633"/>
                  <a:pt x="3071" y="19159"/>
                  <a:pt x="3071" y="19159"/>
                </a:cubicBezTo>
                <a:lnTo>
                  <a:pt x="33892" y="17548"/>
                </a:lnTo>
                <a:cubicBezTo>
                  <a:pt x="33892" y="17548"/>
                  <a:pt x="35047" y="1073"/>
                  <a:pt x="27570" y="70"/>
                </a:cubicBezTo>
                <a:cubicBezTo>
                  <a:pt x="27227" y="23"/>
                  <a:pt x="26894" y="1"/>
                  <a:pt x="26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6" name="Google Shape;236;p19"/>
          <p:cNvSpPr/>
          <p:nvPr/>
        </p:nvSpPr>
        <p:spPr>
          <a:xfrm flipH="1">
            <a:off x="6919873" y="4741206"/>
            <a:ext cx="1104746" cy="1040963"/>
          </a:xfrm>
          <a:custGeom>
            <a:avLst/>
            <a:gdLst/>
            <a:ahLst/>
            <a:cxnLst/>
            <a:rect l="l" t="t" r="r" b="b"/>
            <a:pathLst>
              <a:path w="13586" h="12802" extrusionOk="0">
                <a:moveTo>
                  <a:pt x="9065" y="0"/>
                </a:moveTo>
                <a:cubicBezTo>
                  <a:pt x="7185" y="0"/>
                  <a:pt x="4535" y="984"/>
                  <a:pt x="2888" y="1673"/>
                </a:cubicBezTo>
                <a:cubicBezTo>
                  <a:pt x="1277" y="2342"/>
                  <a:pt x="152" y="3892"/>
                  <a:pt x="91" y="5655"/>
                </a:cubicBezTo>
                <a:cubicBezTo>
                  <a:pt x="91" y="5655"/>
                  <a:pt x="91" y="5685"/>
                  <a:pt x="61" y="5716"/>
                </a:cubicBezTo>
                <a:cubicBezTo>
                  <a:pt x="0" y="8238"/>
                  <a:pt x="213" y="12585"/>
                  <a:pt x="7478" y="12798"/>
                </a:cubicBezTo>
                <a:cubicBezTo>
                  <a:pt x="7568" y="12800"/>
                  <a:pt x="7656" y="12802"/>
                  <a:pt x="7744" y="12802"/>
                </a:cubicBezTo>
                <a:cubicBezTo>
                  <a:pt x="13351" y="12802"/>
                  <a:pt x="13585" y="7110"/>
                  <a:pt x="13466" y="4925"/>
                </a:cubicBezTo>
                <a:cubicBezTo>
                  <a:pt x="13435" y="4317"/>
                  <a:pt x="13314" y="3740"/>
                  <a:pt x="13040" y="3193"/>
                </a:cubicBezTo>
                <a:cubicBezTo>
                  <a:pt x="12463" y="2038"/>
                  <a:pt x="11186" y="62"/>
                  <a:pt x="9149" y="1"/>
                </a:cubicBezTo>
                <a:cubicBezTo>
                  <a:pt x="9121" y="1"/>
                  <a:pt x="9093" y="0"/>
                  <a:pt x="9065" y="0"/>
                </a:cubicBezTo>
                <a:close/>
              </a:path>
            </a:pathLst>
          </a:custGeom>
          <a:solidFill>
            <a:srgbClr val="EED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7" name="Google Shape;237;p19"/>
          <p:cNvSpPr/>
          <p:nvPr/>
        </p:nvSpPr>
        <p:spPr>
          <a:xfrm flipH="1">
            <a:off x="8081773" y="4035575"/>
            <a:ext cx="433050" cy="402429"/>
          </a:xfrm>
          <a:custGeom>
            <a:avLst/>
            <a:gdLst/>
            <a:ahLst/>
            <a:cxnLst/>
            <a:rect l="l" t="t" r="r" b="b"/>
            <a:pathLst>
              <a:path w="8056" h="7486" extrusionOk="0">
                <a:moveTo>
                  <a:pt x="3908" y="0"/>
                </a:moveTo>
                <a:cubicBezTo>
                  <a:pt x="3603" y="0"/>
                  <a:pt x="3283" y="25"/>
                  <a:pt x="2949" y="69"/>
                </a:cubicBezTo>
                <a:cubicBezTo>
                  <a:pt x="1" y="465"/>
                  <a:pt x="457" y="7486"/>
                  <a:pt x="457" y="7486"/>
                </a:cubicBezTo>
                <a:lnTo>
                  <a:pt x="2220" y="7486"/>
                </a:lnTo>
                <a:cubicBezTo>
                  <a:pt x="2220" y="7486"/>
                  <a:pt x="1065" y="2015"/>
                  <a:pt x="3800" y="1832"/>
                </a:cubicBezTo>
                <a:cubicBezTo>
                  <a:pt x="3841" y="1830"/>
                  <a:pt x="3882" y="1829"/>
                  <a:pt x="3921" y="1829"/>
                </a:cubicBezTo>
                <a:cubicBezTo>
                  <a:pt x="6500" y="1829"/>
                  <a:pt x="6323" y="6635"/>
                  <a:pt x="6323" y="6635"/>
                </a:cubicBezTo>
                <a:lnTo>
                  <a:pt x="8056" y="6544"/>
                </a:lnTo>
                <a:cubicBezTo>
                  <a:pt x="7786" y="1503"/>
                  <a:pt x="6298" y="0"/>
                  <a:pt x="3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8" name="Google Shape;238;p19"/>
          <p:cNvSpPr/>
          <p:nvPr/>
        </p:nvSpPr>
        <p:spPr>
          <a:xfrm rot="10800000" flipH="1">
            <a:off x="1180069" y="345772"/>
            <a:ext cx="1227962" cy="831180"/>
          </a:xfrm>
          <a:custGeom>
            <a:avLst/>
            <a:gdLst/>
            <a:ahLst/>
            <a:cxnLst/>
            <a:rect l="l" t="t" r="r" b="b"/>
            <a:pathLst>
              <a:path w="15898" h="10761" extrusionOk="0">
                <a:moveTo>
                  <a:pt x="9788" y="0"/>
                </a:moveTo>
                <a:lnTo>
                  <a:pt x="6961" y="5502"/>
                </a:lnTo>
                <a:lnTo>
                  <a:pt x="913" y="3769"/>
                </a:lnTo>
                <a:lnTo>
                  <a:pt x="1" y="10365"/>
                </a:lnTo>
                <a:lnTo>
                  <a:pt x="3344" y="10760"/>
                </a:lnTo>
                <a:lnTo>
                  <a:pt x="3587" y="7842"/>
                </a:lnTo>
                <a:lnTo>
                  <a:pt x="10092" y="9332"/>
                </a:lnTo>
                <a:lnTo>
                  <a:pt x="11429" y="4651"/>
                </a:lnTo>
                <a:lnTo>
                  <a:pt x="14651" y="5654"/>
                </a:lnTo>
                <a:lnTo>
                  <a:pt x="15898" y="3070"/>
                </a:lnTo>
                <a:lnTo>
                  <a:pt x="97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9" name="Google Shape;239;p19"/>
          <p:cNvSpPr/>
          <p:nvPr/>
        </p:nvSpPr>
        <p:spPr>
          <a:xfrm rot="10800000" flipH="1">
            <a:off x="2260613" y="137538"/>
            <a:ext cx="521502" cy="430465"/>
          </a:xfrm>
          <a:custGeom>
            <a:avLst/>
            <a:gdLst/>
            <a:ahLst/>
            <a:cxnLst/>
            <a:rect l="l" t="t" r="r" b="b"/>
            <a:pathLst>
              <a:path w="9028" h="7452" extrusionOk="0">
                <a:moveTo>
                  <a:pt x="8060" y="0"/>
                </a:moveTo>
                <a:cubicBezTo>
                  <a:pt x="7821" y="0"/>
                  <a:pt x="7577" y="70"/>
                  <a:pt x="7356" y="162"/>
                </a:cubicBezTo>
                <a:cubicBezTo>
                  <a:pt x="6566" y="436"/>
                  <a:pt x="5836" y="770"/>
                  <a:pt x="5107" y="1226"/>
                </a:cubicBezTo>
                <a:cubicBezTo>
                  <a:pt x="3921" y="1986"/>
                  <a:pt x="2857" y="3019"/>
                  <a:pt x="2006" y="4175"/>
                </a:cubicBezTo>
                <a:cubicBezTo>
                  <a:pt x="1611" y="4752"/>
                  <a:pt x="0" y="7062"/>
                  <a:pt x="1398" y="7427"/>
                </a:cubicBezTo>
                <a:cubicBezTo>
                  <a:pt x="1465" y="7444"/>
                  <a:pt x="1533" y="7451"/>
                  <a:pt x="1602" y="7451"/>
                </a:cubicBezTo>
                <a:cubicBezTo>
                  <a:pt x="1906" y="7451"/>
                  <a:pt x="2220" y="7302"/>
                  <a:pt x="2493" y="7153"/>
                </a:cubicBezTo>
                <a:cubicBezTo>
                  <a:pt x="4043" y="6272"/>
                  <a:pt x="5593" y="5421"/>
                  <a:pt x="6900" y="4266"/>
                </a:cubicBezTo>
                <a:cubicBezTo>
                  <a:pt x="7751" y="3567"/>
                  <a:pt x="8481" y="2716"/>
                  <a:pt x="8845" y="1682"/>
                </a:cubicBezTo>
                <a:cubicBezTo>
                  <a:pt x="9028" y="1135"/>
                  <a:pt x="8997" y="405"/>
                  <a:pt x="8511" y="102"/>
                </a:cubicBezTo>
                <a:cubicBezTo>
                  <a:pt x="8367" y="30"/>
                  <a:pt x="8215" y="0"/>
                  <a:pt x="8060" y="0"/>
                </a:cubicBez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0" name="Google Shape;240;p19"/>
          <p:cNvSpPr/>
          <p:nvPr/>
        </p:nvSpPr>
        <p:spPr>
          <a:xfrm rot="10800000" flipH="1">
            <a:off x="489214" y="375281"/>
            <a:ext cx="149323" cy="153077"/>
          </a:xfrm>
          <a:custGeom>
            <a:avLst/>
            <a:gdLst/>
            <a:ahLst/>
            <a:cxnLst/>
            <a:rect l="l" t="t" r="r" b="b"/>
            <a:pathLst>
              <a:path w="2585" h="2650" extrusionOk="0">
                <a:moveTo>
                  <a:pt x="1140" y="0"/>
                </a:moveTo>
                <a:cubicBezTo>
                  <a:pt x="1063" y="0"/>
                  <a:pt x="987" y="11"/>
                  <a:pt x="912" y="35"/>
                </a:cubicBezTo>
                <a:cubicBezTo>
                  <a:pt x="365" y="187"/>
                  <a:pt x="1" y="946"/>
                  <a:pt x="61" y="1463"/>
                </a:cubicBezTo>
                <a:cubicBezTo>
                  <a:pt x="122" y="1919"/>
                  <a:pt x="426" y="2345"/>
                  <a:pt x="852" y="2557"/>
                </a:cubicBezTo>
                <a:cubicBezTo>
                  <a:pt x="996" y="2619"/>
                  <a:pt x="1151" y="2650"/>
                  <a:pt x="1306" y="2650"/>
                </a:cubicBezTo>
                <a:cubicBezTo>
                  <a:pt x="1607" y="2650"/>
                  <a:pt x="1907" y="2535"/>
                  <a:pt x="2128" y="2314"/>
                </a:cubicBezTo>
                <a:cubicBezTo>
                  <a:pt x="2493" y="1980"/>
                  <a:pt x="2584" y="1372"/>
                  <a:pt x="2371" y="916"/>
                </a:cubicBezTo>
                <a:cubicBezTo>
                  <a:pt x="2186" y="493"/>
                  <a:pt x="1655" y="0"/>
                  <a:pt x="1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1" name="Google Shape;241;p19"/>
          <p:cNvSpPr/>
          <p:nvPr/>
        </p:nvSpPr>
        <p:spPr>
          <a:xfrm rot="10800000" flipH="1">
            <a:off x="7714857" y="877257"/>
            <a:ext cx="166898" cy="154550"/>
          </a:xfrm>
          <a:custGeom>
            <a:avLst/>
            <a:gdLst/>
            <a:ahLst/>
            <a:cxnLst/>
            <a:rect l="l" t="t" r="r" b="b"/>
            <a:pathLst>
              <a:path w="1876" h="1737" extrusionOk="0">
                <a:moveTo>
                  <a:pt x="951" y="0"/>
                </a:moveTo>
                <a:cubicBezTo>
                  <a:pt x="447" y="0"/>
                  <a:pt x="1" y="567"/>
                  <a:pt x="325" y="1216"/>
                </a:cubicBezTo>
                <a:cubicBezTo>
                  <a:pt x="447" y="1489"/>
                  <a:pt x="720" y="1702"/>
                  <a:pt x="1024" y="1733"/>
                </a:cubicBezTo>
                <a:cubicBezTo>
                  <a:pt x="1050" y="1735"/>
                  <a:pt x="1075" y="1736"/>
                  <a:pt x="1101" y="1736"/>
                </a:cubicBezTo>
                <a:cubicBezTo>
                  <a:pt x="1383" y="1736"/>
                  <a:pt x="1673" y="1585"/>
                  <a:pt x="1784" y="1307"/>
                </a:cubicBezTo>
                <a:cubicBezTo>
                  <a:pt x="1875" y="1064"/>
                  <a:pt x="1784" y="730"/>
                  <a:pt x="1663" y="486"/>
                </a:cubicBezTo>
                <a:cubicBezTo>
                  <a:pt x="1470" y="142"/>
                  <a:pt x="1203" y="0"/>
                  <a:pt x="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2" name="Google Shape;242;p19"/>
          <p:cNvSpPr/>
          <p:nvPr/>
        </p:nvSpPr>
        <p:spPr>
          <a:xfrm rot="10800000" flipH="1">
            <a:off x="281326" y="1291953"/>
            <a:ext cx="124497" cy="117746"/>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3" name="Google Shape;243;p19"/>
          <p:cNvSpPr/>
          <p:nvPr/>
        </p:nvSpPr>
        <p:spPr>
          <a:xfrm rot="10800000" flipH="1">
            <a:off x="7852125" y="304783"/>
            <a:ext cx="310949" cy="294077"/>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4" name="Google Shape;244;p19"/>
          <p:cNvSpPr/>
          <p:nvPr/>
        </p:nvSpPr>
        <p:spPr>
          <a:xfrm flipH="1">
            <a:off x="7217798" y="-174625"/>
            <a:ext cx="644889" cy="582066"/>
          </a:xfrm>
          <a:custGeom>
            <a:avLst/>
            <a:gdLst/>
            <a:ahLst/>
            <a:cxnLst/>
            <a:rect l="l" t="t" r="r" b="b"/>
            <a:pathLst>
              <a:path w="10183" h="9191" extrusionOk="0">
                <a:moveTo>
                  <a:pt x="4929" y="1"/>
                </a:moveTo>
                <a:cubicBezTo>
                  <a:pt x="4095" y="1"/>
                  <a:pt x="3276" y="359"/>
                  <a:pt x="2432" y="953"/>
                </a:cubicBezTo>
                <a:cubicBezTo>
                  <a:pt x="0" y="2655"/>
                  <a:pt x="3800" y="9190"/>
                  <a:pt x="3800" y="9190"/>
                </a:cubicBezTo>
                <a:lnTo>
                  <a:pt x="5411" y="8369"/>
                </a:lnTo>
                <a:cubicBezTo>
                  <a:pt x="5411" y="8369"/>
                  <a:pt x="1672" y="3658"/>
                  <a:pt x="4043" y="2260"/>
                </a:cubicBezTo>
                <a:cubicBezTo>
                  <a:pt x="4347" y="2077"/>
                  <a:pt x="4649" y="1997"/>
                  <a:pt x="4945" y="1997"/>
                </a:cubicBezTo>
                <a:cubicBezTo>
                  <a:pt x="6960" y="1997"/>
                  <a:pt x="8694" y="5695"/>
                  <a:pt x="8694" y="5695"/>
                </a:cubicBezTo>
                <a:lnTo>
                  <a:pt x="10183" y="4813"/>
                </a:lnTo>
                <a:cubicBezTo>
                  <a:pt x="8185" y="1317"/>
                  <a:pt x="6529" y="1"/>
                  <a:pt x="4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5" name="Google Shape;245;p19"/>
          <p:cNvSpPr/>
          <p:nvPr/>
        </p:nvSpPr>
        <p:spPr>
          <a:xfrm flipH="1">
            <a:off x="6086953" y="-277155"/>
            <a:ext cx="1951620" cy="2124995"/>
          </a:xfrm>
          <a:custGeom>
            <a:avLst/>
            <a:gdLst/>
            <a:ahLst/>
            <a:cxnLst/>
            <a:rect l="l" t="t" r="r" b="b"/>
            <a:pathLst>
              <a:path w="9024" h="9826" extrusionOk="0">
                <a:moveTo>
                  <a:pt x="8095" y="1"/>
                </a:moveTo>
                <a:cubicBezTo>
                  <a:pt x="8035" y="1"/>
                  <a:pt x="7971" y="7"/>
                  <a:pt x="7904" y="20"/>
                </a:cubicBezTo>
                <a:cubicBezTo>
                  <a:pt x="6992" y="202"/>
                  <a:pt x="6080" y="780"/>
                  <a:pt x="5350" y="1296"/>
                </a:cubicBezTo>
                <a:cubicBezTo>
                  <a:pt x="4986" y="1540"/>
                  <a:pt x="4621" y="1844"/>
                  <a:pt x="4378" y="2239"/>
                </a:cubicBezTo>
                <a:cubicBezTo>
                  <a:pt x="3861" y="3090"/>
                  <a:pt x="4043" y="4245"/>
                  <a:pt x="3466" y="5035"/>
                </a:cubicBezTo>
                <a:cubicBezTo>
                  <a:pt x="3131" y="5491"/>
                  <a:pt x="2645" y="5765"/>
                  <a:pt x="2159" y="6038"/>
                </a:cubicBezTo>
                <a:cubicBezTo>
                  <a:pt x="1612" y="6342"/>
                  <a:pt x="1065" y="6677"/>
                  <a:pt x="669" y="7132"/>
                </a:cubicBezTo>
                <a:cubicBezTo>
                  <a:pt x="244" y="7588"/>
                  <a:pt x="1" y="8227"/>
                  <a:pt x="153" y="8835"/>
                </a:cubicBezTo>
                <a:cubicBezTo>
                  <a:pt x="262" y="9355"/>
                  <a:pt x="766" y="9825"/>
                  <a:pt x="1309" y="9825"/>
                </a:cubicBezTo>
                <a:cubicBezTo>
                  <a:pt x="1369" y="9825"/>
                  <a:pt x="1429" y="9819"/>
                  <a:pt x="1490" y="9807"/>
                </a:cubicBezTo>
                <a:cubicBezTo>
                  <a:pt x="2037" y="9686"/>
                  <a:pt x="2372" y="9169"/>
                  <a:pt x="2584" y="8683"/>
                </a:cubicBezTo>
                <a:cubicBezTo>
                  <a:pt x="2827" y="8166"/>
                  <a:pt x="2979" y="7619"/>
                  <a:pt x="3375" y="7254"/>
                </a:cubicBezTo>
                <a:cubicBezTo>
                  <a:pt x="3831" y="6859"/>
                  <a:pt x="4499" y="6707"/>
                  <a:pt x="4864" y="6251"/>
                </a:cubicBezTo>
                <a:cubicBezTo>
                  <a:pt x="5350" y="5643"/>
                  <a:pt x="5138" y="4731"/>
                  <a:pt x="5442" y="4032"/>
                </a:cubicBezTo>
                <a:cubicBezTo>
                  <a:pt x="5715" y="3424"/>
                  <a:pt x="6323" y="3029"/>
                  <a:pt x="6931" y="2725"/>
                </a:cubicBezTo>
                <a:cubicBezTo>
                  <a:pt x="7539" y="2421"/>
                  <a:pt x="8177" y="2117"/>
                  <a:pt x="8572" y="1600"/>
                </a:cubicBezTo>
                <a:cubicBezTo>
                  <a:pt x="9024" y="1036"/>
                  <a:pt x="8873" y="1"/>
                  <a:pt x="8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6" name="Google Shape;246;p19"/>
          <p:cNvSpPr/>
          <p:nvPr/>
        </p:nvSpPr>
        <p:spPr>
          <a:xfrm flipH="1">
            <a:off x="5785843" y="232765"/>
            <a:ext cx="647208" cy="438107"/>
          </a:xfrm>
          <a:custGeom>
            <a:avLst/>
            <a:gdLst/>
            <a:ahLst/>
            <a:cxnLst/>
            <a:rect l="l" t="t" r="r" b="b"/>
            <a:pathLst>
              <a:path w="15898" h="10761" extrusionOk="0">
                <a:moveTo>
                  <a:pt x="9788" y="0"/>
                </a:moveTo>
                <a:lnTo>
                  <a:pt x="6961" y="5502"/>
                </a:lnTo>
                <a:lnTo>
                  <a:pt x="913" y="3769"/>
                </a:lnTo>
                <a:lnTo>
                  <a:pt x="1" y="10365"/>
                </a:lnTo>
                <a:lnTo>
                  <a:pt x="3344" y="10760"/>
                </a:lnTo>
                <a:lnTo>
                  <a:pt x="3587" y="7842"/>
                </a:lnTo>
                <a:lnTo>
                  <a:pt x="10092" y="9332"/>
                </a:lnTo>
                <a:lnTo>
                  <a:pt x="11429" y="4651"/>
                </a:lnTo>
                <a:lnTo>
                  <a:pt x="14651" y="5654"/>
                </a:lnTo>
                <a:lnTo>
                  <a:pt x="15898" y="3070"/>
                </a:lnTo>
                <a:lnTo>
                  <a:pt x="97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7" name="Google Shape;247;p19"/>
          <p:cNvSpPr/>
          <p:nvPr/>
        </p:nvSpPr>
        <p:spPr>
          <a:xfrm>
            <a:off x="1040922" y="4228651"/>
            <a:ext cx="1175100" cy="1106972"/>
          </a:xfrm>
          <a:custGeom>
            <a:avLst/>
            <a:gdLst/>
            <a:ahLst/>
            <a:cxnLst/>
            <a:rect l="l" t="t" r="r" b="b"/>
            <a:pathLst>
              <a:path w="23889" h="22504" extrusionOk="0">
                <a:moveTo>
                  <a:pt x="15859" y="0"/>
                </a:moveTo>
                <a:cubicBezTo>
                  <a:pt x="12558" y="0"/>
                  <a:pt x="7921" y="1707"/>
                  <a:pt x="5046" y="2922"/>
                </a:cubicBezTo>
                <a:cubicBezTo>
                  <a:pt x="2219" y="4107"/>
                  <a:pt x="244" y="6812"/>
                  <a:pt x="122" y="9913"/>
                </a:cubicBezTo>
                <a:cubicBezTo>
                  <a:pt x="122" y="9943"/>
                  <a:pt x="122" y="10004"/>
                  <a:pt x="122" y="10034"/>
                </a:cubicBezTo>
                <a:cubicBezTo>
                  <a:pt x="1" y="14472"/>
                  <a:pt x="365" y="22101"/>
                  <a:pt x="13132" y="22496"/>
                </a:cubicBezTo>
                <a:cubicBezTo>
                  <a:pt x="13282" y="22501"/>
                  <a:pt x="13430" y="22503"/>
                  <a:pt x="13576" y="22503"/>
                </a:cubicBezTo>
                <a:cubicBezTo>
                  <a:pt x="23449" y="22503"/>
                  <a:pt x="23889" y="12499"/>
                  <a:pt x="23679" y="8606"/>
                </a:cubicBezTo>
                <a:cubicBezTo>
                  <a:pt x="23648" y="7572"/>
                  <a:pt x="23375" y="6569"/>
                  <a:pt x="22919" y="5627"/>
                </a:cubicBezTo>
                <a:cubicBezTo>
                  <a:pt x="21916" y="3560"/>
                  <a:pt x="19667" y="95"/>
                  <a:pt x="16110" y="4"/>
                </a:cubicBezTo>
                <a:cubicBezTo>
                  <a:pt x="16028" y="1"/>
                  <a:pt x="15944" y="0"/>
                  <a:pt x="15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8" name="Google Shape;248;p19"/>
          <p:cNvSpPr/>
          <p:nvPr/>
        </p:nvSpPr>
        <p:spPr>
          <a:xfrm>
            <a:off x="489224" y="3940330"/>
            <a:ext cx="1008172" cy="842239"/>
          </a:xfrm>
          <a:custGeom>
            <a:avLst/>
            <a:gdLst/>
            <a:ahLst/>
            <a:cxnLst/>
            <a:rect l="l" t="t" r="r" b="b"/>
            <a:pathLst>
              <a:path w="31035" h="25927" extrusionOk="0">
                <a:moveTo>
                  <a:pt x="15989" y="1"/>
                </a:moveTo>
                <a:lnTo>
                  <a:pt x="14895" y="17995"/>
                </a:lnTo>
                <a:cubicBezTo>
                  <a:pt x="14895" y="17995"/>
                  <a:pt x="11004" y="4165"/>
                  <a:pt x="11399" y="1"/>
                </a:cubicBezTo>
                <a:lnTo>
                  <a:pt x="11399" y="1"/>
                </a:lnTo>
                <a:lnTo>
                  <a:pt x="7205" y="913"/>
                </a:lnTo>
                <a:lnTo>
                  <a:pt x="9302" y="17600"/>
                </a:lnTo>
                <a:cubicBezTo>
                  <a:pt x="9302" y="17600"/>
                  <a:pt x="4651" y="10548"/>
                  <a:pt x="4104" y="2007"/>
                </a:cubicBezTo>
                <a:lnTo>
                  <a:pt x="1" y="2767"/>
                </a:lnTo>
                <a:cubicBezTo>
                  <a:pt x="1" y="2767"/>
                  <a:pt x="1588" y="25927"/>
                  <a:pt x="13578" y="25927"/>
                </a:cubicBezTo>
                <a:cubicBezTo>
                  <a:pt x="14004" y="25927"/>
                  <a:pt x="14443" y="25897"/>
                  <a:pt x="14895" y="25837"/>
                </a:cubicBezTo>
                <a:cubicBezTo>
                  <a:pt x="28087" y="24044"/>
                  <a:pt x="31035" y="2007"/>
                  <a:pt x="31035" y="2007"/>
                </a:cubicBezTo>
                <a:lnTo>
                  <a:pt x="27235" y="1369"/>
                </a:lnTo>
                <a:cubicBezTo>
                  <a:pt x="27235" y="1369"/>
                  <a:pt x="24834" y="17296"/>
                  <a:pt x="19333" y="19089"/>
                </a:cubicBezTo>
                <a:lnTo>
                  <a:pt x="210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04314108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49"/>
        <p:cNvGrpSpPr/>
        <p:nvPr/>
      </p:nvGrpSpPr>
      <p:grpSpPr>
        <a:xfrm>
          <a:off x="0" y="0"/>
          <a:ext cx="0" cy="0"/>
          <a:chOff x="0" y="0"/>
          <a:chExt cx="0" cy="0"/>
        </a:xfrm>
      </p:grpSpPr>
      <p:sp>
        <p:nvSpPr>
          <p:cNvPr id="250" name="Google Shape;250;p20"/>
          <p:cNvSpPr txBox="1">
            <a:spLocks noGrp="1"/>
          </p:cNvSpPr>
          <p:nvPr>
            <p:ph type="title"/>
          </p:nvPr>
        </p:nvSpPr>
        <p:spPr>
          <a:xfrm>
            <a:off x="720000" y="539996"/>
            <a:ext cx="7704000" cy="40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2800"/>
              <a:buNone/>
              <a:defRPr>
                <a:latin typeface="IBM Plex Sans"/>
                <a:ea typeface="IBM Plex Sans"/>
                <a:cs typeface="IBM Plex Sans"/>
                <a:sym typeface="IBM Plex Sans"/>
              </a:defRPr>
            </a:lvl2pPr>
            <a:lvl3pPr lvl="2" algn="ctr" rtl="0">
              <a:spcBef>
                <a:spcPts val="0"/>
              </a:spcBef>
              <a:spcAft>
                <a:spcPts val="0"/>
              </a:spcAft>
              <a:buSzPts val="2800"/>
              <a:buNone/>
              <a:defRPr>
                <a:latin typeface="IBM Plex Sans"/>
                <a:ea typeface="IBM Plex Sans"/>
                <a:cs typeface="IBM Plex Sans"/>
                <a:sym typeface="IBM Plex Sans"/>
              </a:defRPr>
            </a:lvl3pPr>
            <a:lvl4pPr lvl="3" algn="ctr" rtl="0">
              <a:spcBef>
                <a:spcPts val="0"/>
              </a:spcBef>
              <a:spcAft>
                <a:spcPts val="0"/>
              </a:spcAft>
              <a:buSzPts val="2800"/>
              <a:buNone/>
              <a:defRPr>
                <a:latin typeface="IBM Plex Sans"/>
                <a:ea typeface="IBM Plex Sans"/>
                <a:cs typeface="IBM Plex Sans"/>
                <a:sym typeface="IBM Plex Sans"/>
              </a:defRPr>
            </a:lvl4pPr>
            <a:lvl5pPr lvl="4" algn="ctr" rtl="0">
              <a:spcBef>
                <a:spcPts val="0"/>
              </a:spcBef>
              <a:spcAft>
                <a:spcPts val="0"/>
              </a:spcAft>
              <a:buSzPts val="2800"/>
              <a:buNone/>
              <a:defRPr>
                <a:latin typeface="IBM Plex Sans"/>
                <a:ea typeface="IBM Plex Sans"/>
                <a:cs typeface="IBM Plex Sans"/>
                <a:sym typeface="IBM Plex Sans"/>
              </a:defRPr>
            </a:lvl5pPr>
            <a:lvl6pPr lvl="5" algn="ctr" rtl="0">
              <a:spcBef>
                <a:spcPts val="0"/>
              </a:spcBef>
              <a:spcAft>
                <a:spcPts val="0"/>
              </a:spcAft>
              <a:buSzPts val="2800"/>
              <a:buNone/>
              <a:defRPr>
                <a:latin typeface="IBM Plex Sans"/>
                <a:ea typeface="IBM Plex Sans"/>
                <a:cs typeface="IBM Plex Sans"/>
                <a:sym typeface="IBM Plex Sans"/>
              </a:defRPr>
            </a:lvl6pPr>
            <a:lvl7pPr lvl="6" algn="ctr" rtl="0">
              <a:spcBef>
                <a:spcPts val="0"/>
              </a:spcBef>
              <a:spcAft>
                <a:spcPts val="0"/>
              </a:spcAft>
              <a:buSzPts val="2800"/>
              <a:buNone/>
              <a:defRPr>
                <a:latin typeface="IBM Plex Sans"/>
                <a:ea typeface="IBM Plex Sans"/>
                <a:cs typeface="IBM Plex Sans"/>
                <a:sym typeface="IBM Plex Sans"/>
              </a:defRPr>
            </a:lvl7pPr>
            <a:lvl8pPr lvl="7" algn="ctr" rtl="0">
              <a:spcBef>
                <a:spcPts val="0"/>
              </a:spcBef>
              <a:spcAft>
                <a:spcPts val="0"/>
              </a:spcAft>
              <a:buSzPts val="2800"/>
              <a:buNone/>
              <a:defRPr>
                <a:latin typeface="IBM Plex Sans"/>
                <a:ea typeface="IBM Plex Sans"/>
                <a:cs typeface="IBM Plex Sans"/>
                <a:sym typeface="IBM Plex Sans"/>
              </a:defRPr>
            </a:lvl8pPr>
            <a:lvl9pPr lvl="8" algn="ctr" rtl="0">
              <a:spcBef>
                <a:spcPts val="0"/>
              </a:spcBef>
              <a:spcAft>
                <a:spcPts val="0"/>
              </a:spcAft>
              <a:buSzPts val="2800"/>
              <a:buNone/>
              <a:defRPr>
                <a:latin typeface="IBM Plex Sans"/>
                <a:ea typeface="IBM Plex Sans"/>
                <a:cs typeface="IBM Plex Sans"/>
                <a:sym typeface="IBM Plex Sans"/>
              </a:defRPr>
            </a:lvl9pPr>
          </a:lstStyle>
          <a:p>
            <a:r>
              <a:rPr lang="en-US"/>
              <a:t>Click to edit Master title style</a:t>
            </a:r>
            <a:endParaRPr/>
          </a:p>
        </p:txBody>
      </p:sp>
      <p:sp>
        <p:nvSpPr>
          <p:cNvPr id="251" name="Google Shape;251;p20"/>
          <p:cNvSpPr txBox="1">
            <a:spLocks noGrp="1"/>
          </p:cNvSpPr>
          <p:nvPr>
            <p:ph type="subTitle" idx="1"/>
          </p:nvPr>
        </p:nvSpPr>
        <p:spPr>
          <a:xfrm>
            <a:off x="729525" y="2609751"/>
            <a:ext cx="1690500" cy="45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Fresca"/>
              <a:buNone/>
              <a:defRPr sz="22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252" name="Google Shape;252;p20"/>
          <p:cNvSpPr txBox="1">
            <a:spLocks noGrp="1"/>
          </p:cNvSpPr>
          <p:nvPr>
            <p:ph type="subTitle" idx="2"/>
          </p:nvPr>
        </p:nvSpPr>
        <p:spPr>
          <a:xfrm>
            <a:off x="729513" y="3056744"/>
            <a:ext cx="1690500" cy="8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53" name="Google Shape;253;p20"/>
          <p:cNvSpPr txBox="1">
            <a:spLocks noGrp="1"/>
          </p:cNvSpPr>
          <p:nvPr>
            <p:ph type="subTitle" idx="3"/>
          </p:nvPr>
        </p:nvSpPr>
        <p:spPr>
          <a:xfrm>
            <a:off x="2723887" y="2609751"/>
            <a:ext cx="1690500" cy="45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Fresca"/>
              <a:buNone/>
              <a:defRPr sz="22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254" name="Google Shape;254;p20"/>
          <p:cNvSpPr txBox="1">
            <a:spLocks noGrp="1"/>
          </p:cNvSpPr>
          <p:nvPr>
            <p:ph type="subTitle" idx="4"/>
          </p:nvPr>
        </p:nvSpPr>
        <p:spPr>
          <a:xfrm>
            <a:off x="2723863" y="3056744"/>
            <a:ext cx="1690500" cy="8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55" name="Google Shape;255;p20"/>
          <p:cNvSpPr txBox="1">
            <a:spLocks noGrp="1"/>
          </p:cNvSpPr>
          <p:nvPr>
            <p:ph type="subTitle" idx="5"/>
          </p:nvPr>
        </p:nvSpPr>
        <p:spPr>
          <a:xfrm>
            <a:off x="4718263" y="2609751"/>
            <a:ext cx="1690500" cy="45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Fresca"/>
              <a:buNone/>
              <a:defRPr sz="22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256" name="Google Shape;256;p20"/>
          <p:cNvSpPr txBox="1">
            <a:spLocks noGrp="1"/>
          </p:cNvSpPr>
          <p:nvPr>
            <p:ph type="subTitle" idx="6"/>
          </p:nvPr>
        </p:nvSpPr>
        <p:spPr>
          <a:xfrm>
            <a:off x="4718238" y="3056744"/>
            <a:ext cx="1690500" cy="8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57" name="Google Shape;257;p20"/>
          <p:cNvSpPr txBox="1">
            <a:spLocks noGrp="1"/>
          </p:cNvSpPr>
          <p:nvPr>
            <p:ph type="subTitle" idx="7"/>
          </p:nvPr>
        </p:nvSpPr>
        <p:spPr>
          <a:xfrm>
            <a:off x="6723913" y="2609751"/>
            <a:ext cx="1690500" cy="45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Fresca"/>
              <a:buNone/>
              <a:defRPr sz="22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258" name="Google Shape;258;p20"/>
          <p:cNvSpPr txBox="1">
            <a:spLocks noGrp="1"/>
          </p:cNvSpPr>
          <p:nvPr>
            <p:ph type="subTitle" idx="8"/>
          </p:nvPr>
        </p:nvSpPr>
        <p:spPr>
          <a:xfrm>
            <a:off x="6723963" y="3056744"/>
            <a:ext cx="1690500" cy="8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59" name="Google Shape;259;p20"/>
          <p:cNvSpPr/>
          <p:nvPr/>
        </p:nvSpPr>
        <p:spPr>
          <a:xfrm rot="10800000">
            <a:off x="458069" y="214680"/>
            <a:ext cx="163708" cy="167825"/>
          </a:xfrm>
          <a:custGeom>
            <a:avLst/>
            <a:gdLst/>
            <a:ahLst/>
            <a:cxnLst/>
            <a:rect l="l" t="t" r="r" b="b"/>
            <a:pathLst>
              <a:path w="2585" h="2650" extrusionOk="0">
                <a:moveTo>
                  <a:pt x="1140" y="0"/>
                </a:moveTo>
                <a:cubicBezTo>
                  <a:pt x="1063" y="0"/>
                  <a:pt x="987" y="11"/>
                  <a:pt x="912" y="35"/>
                </a:cubicBezTo>
                <a:cubicBezTo>
                  <a:pt x="365" y="187"/>
                  <a:pt x="1" y="946"/>
                  <a:pt x="61" y="1463"/>
                </a:cubicBezTo>
                <a:cubicBezTo>
                  <a:pt x="122" y="1919"/>
                  <a:pt x="426" y="2345"/>
                  <a:pt x="852" y="2557"/>
                </a:cubicBezTo>
                <a:cubicBezTo>
                  <a:pt x="996" y="2619"/>
                  <a:pt x="1151" y="2650"/>
                  <a:pt x="1306" y="2650"/>
                </a:cubicBezTo>
                <a:cubicBezTo>
                  <a:pt x="1607" y="2650"/>
                  <a:pt x="1907" y="2535"/>
                  <a:pt x="2128" y="2314"/>
                </a:cubicBezTo>
                <a:cubicBezTo>
                  <a:pt x="2493" y="1980"/>
                  <a:pt x="2584" y="1372"/>
                  <a:pt x="2371" y="916"/>
                </a:cubicBezTo>
                <a:cubicBezTo>
                  <a:pt x="2186" y="493"/>
                  <a:pt x="1655" y="0"/>
                  <a:pt x="1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0" name="Google Shape;260;p20"/>
          <p:cNvSpPr/>
          <p:nvPr/>
        </p:nvSpPr>
        <p:spPr>
          <a:xfrm rot="10800000">
            <a:off x="480522" y="4708686"/>
            <a:ext cx="118807" cy="110004"/>
          </a:xfrm>
          <a:custGeom>
            <a:avLst/>
            <a:gdLst/>
            <a:ahLst/>
            <a:cxnLst/>
            <a:rect l="l" t="t" r="r" b="b"/>
            <a:pathLst>
              <a:path w="1876" h="1737" extrusionOk="0">
                <a:moveTo>
                  <a:pt x="951" y="0"/>
                </a:moveTo>
                <a:cubicBezTo>
                  <a:pt x="447" y="0"/>
                  <a:pt x="1" y="567"/>
                  <a:pt x="325" y="1216"/>
                </a:cubicBezTo>
                <a:cubicBezTo>
                  <a:pt x="447" y="1489"/>
                  <a:pt x="720" y="1702"/>
                  <a:pt x="1024" y="1733"/>
                </a:cubicBezTo>
                <a:cubicBezTo>
                  <a:pt x="1050" y="1735"/>
                  <a:pt x="1075" y="1736"/>
                  <a:pt x="1101" y="1736"/>
                </a:cubicBezTo>
                <a:cubicBezTo>
                  <a:pt x="1383" y="1736"/>
                  <a:pt x="1673" y="1585"/>
                  <a:pt x="1784" y="1307"/>
                </a:cubicBezTo>
                <a:cubicBezTo>
                  <a:pt x="1875" y="1064"/>
                  <a:pt x="1784" y="730"/>
                  <a:pt x="1663" y="486"/>
                </a:cubicBezTo>
                <a:cubicBezTo>
                  <a:pt x="1470" y="142"/>
                  <a:pt x="1203" y="0"/>
                  <a:pt x="951" y="0"/>
                </a:cubicBezTo>
                <a:close/>
              </a:path>
            </a:pathLst>
          </a:custGeom>
          <a:solidFill>
            <a:srgbClr val="DC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1" name="Google Shape;261;p20"/>
          <p:cNvSpPr/>
          <p:nvPr/>
        </p:nvSpPr>
        <p:spPr>
          <a:xfrm rot="137754">
            <a:off x="3423365" y="4516061"/>
            <a:ext cx="1859124" cy="1016291"/>
          </a:xfrm>
          <a:custGeom>
            <a:avLst/>
            <a:gdLst/>
            <a:ahLst/>
            <a:cxnLst/>
            <a:rect l="l" t="t" r="r" b="b"/>
            <a:pathLst>
              <a:path w="35048" h="19159" extrusionOk="0">
                <a:moveTo>
                  <a:pt x="26572" y="1"/>
                </a:moveTo>
                <a:cubicBezTo>
                  <a:pt x="19845" y="1"/>
                  <a:pt x="17630" y="9827"/>
                  <a:pt x="17630" y="9827"/>
                </a:cubicBezTo>
                <a:cubicBezTo>
                  <a:pt x="15168" y="4008"/>
                  <a:pt x="12747" y="3479"/>
                  <a:pt x="11948" y="3479"/>
                </a:cubicBezTo>
                <a:cubicBezTo>
                  <a:pt x="11770" y="3479"/>
                  <a:pt x="11673" y="3505"/>
                  <a:pt x="11673" y="3505"/>
                </a:cubicBezTo>
                <a:cubicBezTo>
                  <a:pt x="1" y="5633"/>
                  <a:pt x="3071" y="19159"/>
                  <a:pt x="3071" y="19159"/>
                </a:cubicBezTo>
                <a:lnTo>
                  <a:pt x="33892" y="17548"/>
                </a:lnTo>
                <a:cubicBezTo>
                  <a:pt x="33892" y="17548"/>
                  <a:pt x="35047" y="1073"/>
                  <a:pt x="27570" y="70"/>
                </a:cubicBezTo>
                <a:cubicBezTo>
                  <a:pt x="27227" y="23"/>
                  <a:pt x="26894" y="1"/>
                  <a:pt x="26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 name="Google Shape;262;p20"/>
          <p:cNvSpPr/>
          <p:nvPr/>
        </p:nvSpPr>
        <p:spPr>
          <a:xfrm rot="10605419">
            <a:off x="4739537" y="4507070"/>
            <a:ext cx="1006834" cy="781331"/>
          </a:xfrm>
          <a:custGeom>
            <a:avLst/>
            <a:gdLst/>
            <a:ahLst/>
            <a:cxnLst/>
            <a:rect l="l" t="t" r="r" b="b"/>
            <a:pathLst>
              <a:path w="7752" h="6016" extrusionOk="0">
                <a:moveTo>
                  <a:pt x="3898" y="1578"/>
                </a:moveTo>
                <a:cubicBezTo>
                  <a:pt x="4206" y="1578"/>
                  <a:pt x="4513" y="1632"/>
                  <a:pt x="4803" y="1738"/>
                </a:cubicBezTo>
                <a:cubicBezTo>
                  <a:pt x="5593" y="2011"/>
                  <a:pt x="5867" y="2954"/>
                  <a:pt x="5654" y="3714"/>
                </a:cubicBezTo>
                <a:cubicBezTo>
                  <a:pt x="5593" y="3896"/>
                  <a:pt x="5502" y="4078"/>
                  <a:pt x="5350" y="4200"/>
                </a:cubicBezTo>
                <a:cubicBezTo>
                  <a:pt x="5198" y="4352"/>
                  <a:pt x="4955" y="4413"/>
                  <a:pt x="4742" y="4413"/>
                </a:cubicBezTo>
                <a:lnTo>
                  <a:pt x="4560" y="4413"/>
                </a:lnTo>
                <a:cubicBezTo>
                  <a:pt x="4195" y="4413"/>
                  <a:pt x="3800" y="4413"/>
                  <a:pt x="3435" y="4291"/>
                </a:cubicBezTo>
                <a:cubicBezTo>
                  <a:pt x="2919" y="4169"/>
                  <a:pt x="2584" y="3866"/>
                  <a:pt x="2280" y="3440"/>
                </a:cubicBezTo>
                <a:cubicBezTo>
                  <a:pt x="2189" y="3288"/>
                  <a:pt x="2068" y="3136"/>
                  <a:pt x="2037" y="2954"/>
                </a:cubicBezTo>
                <a:cubicBezTo>
                  <a:pt x="1976" y="2498"/>
                  <a:pt x="2341" y="2103"/>
                  <a:pt x="2736" y="1859"/>
                </a:cubicBezTo>
                <a:cubicBezTo>
                  <a:pt x="3098" y="1670"/>
                  <a:pt x="3498" y="1578"/>
                  <a:pt x="3898" y="1578"/>
                </a:cubicBezTo>
                <a:close/>
                <a:moveTo>
                  <a:pt x="4170" y="0"/>
                </a:moveTo>
                <a:cubicBezTo>
                  <a:pt x="3142" y="0"/>
                  <a:pt x="2075" y="278"/>
                  <a:pt x="1247" y="796"/>
                </a:cubicBezTo>
                <a:cubicBezTo>
                  <a:pt x="609" y="1191"/>
                  <a:pt x="31" y="1859"/>
                  <a:pt x="31" y="2619"/>
                </a:cubicBezTo>
                <a:cubicBezTo>
                  <a:pt x="1" y="3744"/>
                  <a:pt x="1216" y="4990"/>
                  <a:pt x="2189" y="5507"/>
                </a:cubicBezTo>
                <a:cubicBezTo>
                  <a:pt x="2967" y="5908"/>
                  <a:pt x="3928" y="6016"/>
                  <a:pt x="4845" y="6016"/>
                </a:cubicBezTo>
                <a:cubicBezTo>
                  <a:pt x="5110" y="6016"/>
                  <a:pt x="5372" y="6007"/>
                  <a:pt x="5624" y="5993"/>
                </a:cubicBezTo>
                <a:cubicBezTo>
                  <a:pt x="6019" y="5993"/>
                  <a:pt x="6414" y="5932"/>
                  <a:pt x="6748" y="5750"/>
                </a:cubicBezTo>
                <a:cubicBezTo>
                  <a:pt x="7508" y="5325"/>
                  <a:pt x="7752" y="4321"/>
                  <a:pt x="7752" y="3440"/>
                </a:cubicBezTo>
                <a:cubicBezTo>
                  <a:pt x="7752" y="2376"/>
                  <a:pt x="7417" y="1434"/>
                  <a:pt x="6748" y="826"/>
                </a:cubicBezTo>
                <a:cubicBezTo>
                  <a:pt x="6414" y="522"/>
                  <a:pt x="6019" y="309"/>
                  <a:pt x="5563" y="188"/>
                </a:cubicBezTo>
                <a:cubicBezTo>
                  <a:pt x="5126" y="62"/>
                  <a:pt x="4653" y="0"/>
                  <a:pt x="4170" y="0"/>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3" name="Google Shape;263;p20"/>
          <p:cNvSpPr/>
          <p:nvPr/>
        </p:nvSpPr>
        <p:spPr>
          <a:xfrm rot="3370731">
            <a:off x="3578466" y="4732893"/>
            <a:ext cx="251760" cy="207815"/>
          </a:xfrm>
          <a:custGeom>
            <a:avLst/>
            <a:gdLst/>
            <a:ahLst/>
            <a:cxnLst/>
            <a:rect l="l" t="t" r="r" b="b"/>
            <a:pathLst>
              <a:path w="9029" h="7453" extrusionOk="0">
                <a:moveTo>
                  <a:pt x="8075" y="0"/>
                </a:moveTo>
                <a:cubicBezTo>
                  <a:pt x="7841" y="0"/>
                  <a:pt x="7603" y="62"/>
                  <a:pt x="7387" y="134"/>
                </a:cubicBezTo>
                <a:cubicBezTo>
                  <a:pt x="6597" y="407"/>
                  <a:pt x="5837" y="772"/>
                  <a:pt x="5138" y="1228"/>
                </a:cubicBezTo>
                <a:cubicBezTo>
                  <a:pt x="3922" y="1988"/>
                  <a:pt x="2858" y="2991"/>
                  <a:pt x="2037" y="4176"/>
                </a:cubicBezTo>
                <a:cubicBezTo>
                  <a:pt x="1642" y="4754"/>
                  <a:pt x="1" y="7064"/>
                  <a:pt x="1430" y="7429"/>
                </a:cubicBezTo>
                <a:cubicBezTo>
                  <a:pt x="1496" y="7445"/>
                  <a:pt x="1563" y="7453"/>
                  <a:pt x="1630" y="7453"/>
                </a:cubicBezTo>
                <a:cubicBezTo>
                  <a:pt x="1936" y="7453"/>
                  <a:pt x="2250" y="7299"/>
                  <a:pt x="2524" y="7125"/>
                </a:cubicBezTo>
                <a:cubicBezTo>
                  <a:pt x="4044" y="6274"/>
                  <a:pt x="5594" y="5423"/>
                  <a:pt x="6931" y="4268"/>
                </a:cubicBezTo>
                <a:cubicBezTo>
                  <a:pt x="7752" y="3568"/>
                  <a:pt x="8512" y="2717"/>
                  <a:pt x="8846" y="1684"/>
                </a:cubicBezTo>
                <a:cubicBezTo>
                  <a:pt x="9029" y="1137"/>
                  <a:pt x="9029" y="407"/>
                  <a:pt x="8542" y="103"/>
                </a:cubicBezTo>
                <a:cubicBezTo>
                  <a:pt x="8394" y="29"/>
                  <a:pt x="8235" y="0"/>
                  <a:pt x="8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 name="Google Shape;264;p20"/>
          <p:cNvSpPr/>
          <p:nvPr/>
        </p:nvSpPr>
        <p:spPr>
          <a:xfrm rot="10800000">
            <a:off x="8373060" y="-148361"/>
            <a:ext cx="1234882" cy="1100859"/>
          </a:xfrm>
          <a:custGeom>
            <a:avLst/>
            <a:gdLst/>
            <a:ahLst/>
            <a:cxnLst/>
            <a:rect l="l" t="t" r="r" b="b"/>
            <a:pathLst>
              <a:path w="25716" h="22925" extrusionOk="0">
                <a:moveTo>
                  <a:pt x="10777" y="3025"/>
                </a:moveTo>
                <a:cubicBezTo>
                  <a:pt x="14224" y="3025"/>
                  <a:pt x="17913" y="5838"/>
                  <a:pt x="19697" y="9064"/>
                </a:cubicBezTo>
                <a:cubicBezTo>
                  <a:pt x="21885" y="13046"/>
                  <a:pt x="19697" y="19246"/>
                  <a:pt x="17265" y="20037"/>
                </a:cubicBezTo>
                <a:cubicBezTo>
                  <a:pt x="16639" y="20238"/>
                  <a:pt x="15802" y="20391"/>
                  <a:pt x="14833" y="20391"/>
                </a:cubicBezTo>
                <a:cubicBezTo>
                  <a:pt x="11992" y="20391"/>
                  <a:pt x="8014" y="19070"/>
                  <a:pt x="4864" y="13745"/>
                </a:cubicBezTo>
                <a:cubicBezTo>
                  <a:pt x="639" y="6632"/>
                  <a:pt x="8329" y="3562"/>
                  <a:pt x="8329" y="3562"/>
                </a:cubicBezTo>
                <a:cubicBezTo>
                  <a:pt x="9110" y="3193"/>
                  <a:pt x="9936" y="3025"/>
                  <a:pt x="10777" y="3025"/>
                </a:cubicBezTo>
                <a:close/>
                <a:moveTo>
                  <a:pt x="10828" y="0"/>
                </a:moveTo>
                <a:cubicBezTo>
                  <a:pt x="10175" y="0"/>
                  <a:pt x="9494" y="78"/>
                  <a:pt x="8785" y="249"/>
                </a:cubicBezTo>
                <a:cubicBezTo>
                  <a:pt x="6049" y="918"/>
                  <a:pt x="3678" y="2681"/>
                  <a:pt x="2219" y="5082"/>
                </a:cubicBezTo>
                <a:cubicBezTo>
                  <a:pt x="912" y="7210"/>
                  <a:pt x="0" y="10340"/>
                  <a:pt x="1976" y="13897"/>
                </a:cubicBezTo>
                <a:cubicBezTo>
                  <a:pt x="4811" y="19052"/>
                  <a:pt x="8532" y="22924"/>
                  <a:pt x="13499" y="22924"/>
                </a:cubicBezTo>
                <a:cubicBezTo>
                  <a:pt x="14976" y="22924"/>
                  <a:pt x="16562" y="22582"/>
                  <a:pt x="18268" y="21830"/>
                </a:cubicBezTo>
                <a:cubicBezTo>
                  <a:pt x="25715" y="18547"/>
                  <a:pt x="20578" y="6936"/>
                  <a:pt x="20578" y="6936"/>
                </a:cubicBezTo>
                <a:cubicBezTo>
                  <a:pt x="20578" y="6936"/>
                  <a:pt x="16998" y="0"/>
                  <a:pt x="10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 name="Google Shape;265;p20"/>
          <p:cNvSpPr/>
          <p:nvPr/>
        </p:nvSpPr>
        <p:spPr>
          <a:xfrm rot="9755624">
            <a:off x="8099091" y="-220323"/>
            <a:ext cx="855820" cy="714041"/>
          </a:xfrm>
          <a:custGeom>
            <a:avLst/>
            <a:gdLst/>
            <a:ahLst/>
            <a:cxnLst/>
            <a:rect l="l" t="t" r="r" b="b"/>
            <a:pathLst>
              <a:path w="19454" h="16230" extrusionOk="0">
                <a:moveTo>
                  <a:pt x="10031" y="1"/>
                </a:moveTo>
                <a:lnTo>
                  <a:pt x="9332" y="11278"/>
                </a:lnTo>
                <a:cubicBezTo>
                  <a:pt x="9332" y="11278"/>
                  <a:pt x="6900" y="2645"/>
                  <a:pt x="7143" y="1"/>
                </a:cubicBezTo>
                <a:lnTo>
                  <a:pt x="7143" y="1"/>
                </a:lnTo>
                <a:lnTo>
                  <a:pt x="4529" y="609"/>
                </a:lnTo>
                <a:lnTo>
                  <a:pt x="5836" y="11035"/>
                </a:lnTo>
                <a:cubicBezTo>
                  <a:pt x="5836" y="11035"/>
                  <a:pt x="2918" y="6627"/>
                  <a:pt x="2584" y="1278"/>
                </a:cubicBezTo>
                <a:lnTo>
                  <a:pt x="0" y="1764"/>
                </a:lnTo>
                <a:cubicBezTo>
                  <a:pt x="0" y="1764"/>
                  <a:pt x="1019" y="16230"/>
                  <a:pt x="8494" y="16230"/>
                </a:cubicBezTo>
                <a:cubicBezTo>
                  <a:pt x="8765" y="16230"/>
                  <a:pt x="9044" y="16211"/>
                  <a:pt x="9332" y="16171"/>
                </a:cubicBezTo>
                <a:cubicBezTo>
                  <a:pt x="17599" y="15077"/>
                  <a:pt x="19454" y="1278"/>
                  <a:pt x="19454" y="1278"/>
                </a:cubicBezTo>
                <a:lnTo>
                  <a:pt x="17052" y="882"/>
                </a:lnTo>
                <a:cubicBezTo>
                  <a:pt x="17052" y="882"/>
                  <a:pt x="15563" y="10852"/>
                  <a:pt x="12098" y="11977"/>
                </a:cubicBezTo>
                <a:lnTo>
                  <a:pt x="131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34090910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66"/>
        <p:cNvGrpSpPr/>
        <p:nvPr/>
      </p:nvGrpSpPr>
      <p:grpSpPr>
        <a:xfrm>
          <a:off x="0" y="0"/>
          <a:ext cx="0" cy="0"/>
          <a:chOff x="0" y="0"/>
          <a:chExt cx="0" cy="0"/>
        </a:xfrm>
      </p:grpSpPr>
      <p:sp>
        <p:nvSpPr>
          <p:cNvPr id="267" name="Google Shape;267;p21"/>
          <p:cNvSpPr txBox="1">
            <a:spLocks noGrp="1"/>
          </p:cNvSpPr>
          <p:nvPr>
            <p:ph type="subTitle" idx="1"/>
          </p:nvPr>
        </p:nvSpPr>
        <p:spPr>
          <a:xfrm>
            <a:off x="764372" y="1813519"/>
            <a:ext cx="2162100" cy="45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268" name="Google Shape;268;p21"/>
          <p:cNvSpPr txBox="1">
            <a:spLocks noGrp="1"/>
          </p:cNvSpPr>
          <p:nvPr>
            <p:ph type="subTitle" idx="2"/>
          </p:nvPr>
        </p:nvSpPr>
        <p:spPr>
          <a:xfrm>
            <a:off x="764372" y="2185275"/>
            <a:ext cx="2162100" cy="49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69" name="Google Shape;269;p21"/>
          <p:cNvSpPr txBox="1">
            <a:spLocks noGrp="1"/>
          </p:cNvSpPr>
          <p:nvPr>
            <p:ph type="title"/>
          </p:nvPr>
        </p:nvSpPr>
        <p:spPr>
          <a:xfrm>
            <a:off x="720000" y="539996"/>
            <a:ext cx="7704000" cy="40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2800"/>
              <a:buNone/>
              <a:defRPr>
                <a:latin typeface="IBM Plex Sans"/>
                <a:ea typeface="IBM Plex Sans"/>
                <a:cs typeface="IBM Plex Sans"/>
                <a:sym typeface="IBM Plex Sans"/>
              </a:defRPr>
            </a:lvl2pPr>
            <a:lvl3pPr lvl="2" algn="ctr" rtl="0">
              <a:spcBef>
                <a:spcPts val="0"/>
              </a:spcBef>
              <a:spcAft>
                <a:spcPts val="0"/>
              </a:spcAft>
              <a:buSzPts val="2800"/>
              <a:buNone/>
              <a:defRPr>
                <a:latin typeface="IBM Plex Sans"/>
                <a:ea typeface="IBM Plex Sans"/>
                <a:cs typeface="IBM Plex Sans"/>
                <a:sym typeface="IBM Plex Sans"/>
              </a:defRPr>
            </a:lvl3pPr>
            <a:lvl4pPr lvl="3" algn="ctr" rtl="0">
              <a:spcBef>
                <a:spcPts val="0"/>
              </a:spcBef>
              <a:spcAft>
                <a:spcPts val="0"/>
              </a:spcAft>
              <a:buSzPts val="2800"/>
              <a:buNone/>
              <a:defRPr>
                <a:latin typeface="IBM Plex Sans"/>
                <a:ea typeface="IBM Plex Sans"/>
                <a:cs typeface="IBM Plex Sans"/>
                <a:sym typeface="IBM Plex Sans"/>
              </a:defRPr>
            </a:lvl4pPr>
            <a:lvl5pPr lvl="4" algn="ctr" rtl="0">
              <a:spcBef>
                <a:spcPts val="0"/>
              </a:spcBef>
              <a:spcAft>
                <a:spcPts val="0"/>
              </a:spcAft>
              <a:buSzPts val="2800"/>
              <a:buNone/>
              <a:defRPr>
                <a:latin typeface="IBM Plex Sans"/>
                <a:ea typeface="IBM Plex Sans"/>
                <a:cs typeface="IBM Plex Sans"/>
                <a:sym typeface="IBM Plex Sans"/>
              </a:defRPr>
            </a:lvl5pPr>
            <a:lvl6pPr lvl="5" algn="ctr" rtl="0">
              <a:spcBef>
                <a:spcPts val="0"/>
              </a:spcBef>
              <a:spcAft>
                <a:spcPts val="0"/>
              </a:spcAft>
              <a:buSzPts val="2800"/>
              <a:buNone/>
              <a:defRPr>
                <a:latin typeface="IBM Plex Sans"/>
                <a:ea typeface="IBM Plex Sans"/>
                <a:cs typeface="IBM Plex Sans"/>
                <a:sym typeface="IBM Plex Sans"/>
              </a:defRPr>
            </a:lvl6pPr>
            <a:lvl7pPr lvl="6" algn="ctr" rtl="0">
              <a:spcBef>
                <a:spcPts val="0"/>
              </a:spcBef>
              <a:spcAft>
                <a:spcPts val="0"/>
              </a:spcAft>
              <a:buSzPts val="2800"/>
              <a:buNone/>
              <a:defRPr>
                <a:latin typeface="IBM Plex Sans"/>
                <a:ea typeface="IBM Plex Sans"/>
                <a:cs typeface="IBM Plex Sans"/>
                <a:sym typeface="IBM Plex Sans"/>
              </a:defRPr>
            </a:lvl7pPr>
            <a:lvl8pPr lvl="7" algn="ctr" rtl="0">
              <a:spcBef>
                <a:spcPts val="0"/>
              </a:spcBef>
              <a:spcAft>
                <a:spcPts val="0"/>
              </a:spcAft>
              <a:buSzPts val="2800"/>
              <a:buNone/>
              <a:defRPr>
                <a:latin typeface="IBM Plex Sans"/>
                <a:ea typeface="IBM Plex Sans"/>
                <a:cs typeface="IBM Plex Sans"/>
                <a:sym typeface="IBM Plex Sans"/>
              </a:defRPr>
            </a:lvl8pPr>
            <a:lvl9pPr lvl="8" algn="ctr" rtl="0">
              <a:spcBef>
                <a:spcPts val="0"/>
              </a:spcBef>
              <a:spcAft>
                <a:spcPts val="0"/>
              </a:spcAft>
              <a:buSzPts val="2800"/>
              <a:buNone/>
              <a:defRPr>
                <a:latin typeface="IBM Plex Sans"/>
                <a:ea typeface="IBM Plex Sans"/>
                <a:cs typeface="IBM Plex Sans"/>
                <a:sym typeface="IBM Plex Sans"/>
              </a:defRPr>
            </a:lvl9pPr>
          </a:lstStyle>
          <a:p>
            <a:r>
              <a:rPr lang="en-US"/>
              <a:t>Click to edit Master title style</a:t>
            </a:r>
            <a:endParaRPr/>
          </a:p>
        </p:txBody>
      </p:sp>
      <p:sp>
        <p:nvSpPr>
          <p:cNvPr id="270" name="Google Shape;270;p21"/>
          <p:cNvSpPr txBox="1">
            <a:spLocks noGrp="1"/>
          </p:cNvSpPr>
          <p:nvPr>
            <p:ph type="subTitle" idx="3"/>
          </p:nvPr>
        </p:nvSpPr>
        <p:spPr>
          <a:xfrm>
            <a:off x="764363" y="1529869"/>
            <a:ext cx="2162100" cy="2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Fresca"/>
              <a:buNone/>
              <a:defRPr sz="2200" b="1">
                <a:latin typeface="Fresca"/>
                <a:ea typeface="Fresca"/>
                <a:cs typeface="Fresca"/>
                <a:sym typeface="Fresca"/>
              </a:defRPr>
            </a:lvl1pPr>
            <a:lvl2pPr lvl="1" algn="ctr" rtl="0">
              <a:spcBef>
                <a:spcPts val="0"/>
              </a:spcBef>
              <a:spcAft>
                <a:spcPts val="0"/>
              </a:spcAft>
              <a:buSzPts val="1600"/>
              <a:buNone/>
              <a:defRPr sz="1600" b="1"/>
            </a:lvl2pPr>
            <a:lvl3pPr lvl="2" algn="ctr" rtl="0">
              <a:spcBef>
                <a:spcPts val="0"/>
              </a:spcBef>
              <a:spcAft>
                <a:spcPts val="0"/>
              </a:spcAft>
              <a:buSzPts val="1600"/>
              <a:buNone/>
              <a:defRPr sz="1600" b="1"/>
            </a:lvl3pPr>
            <a:lvl4pPr lvl="3" algn="ctr" rtl="0">
              <a:spcBef>
                <a:spcPts val="0"/>
              </a:spcBef>
              <a:spcAft>
                <a:spcPts val="0"/>
              </a:spcAft>
              <a:buSzPts val="1600"/>
              <a:buNone/>
              <a:defRPr sz="1600" b="1"/>
            </a:lvl4pPr>
            <a:lvl5pPr lvl="4" algn="ctr" rtl="0">
              <a:spcBef>
                <a:spcPts val="0"/>
              </a:spcBef>
              <a:spcAft>
                <a:spcPts val="0"/>
              </a:spcAft>
              <a:buSzPts val="1600"/>
              <a:buNone/>
              <a:defRPr sz="1600" b="1"/>
            </a:lvl5pPr>
            <a:lvl6pPr lvl="5" algn="ctr" rtl="0">
              <a:spcBef>
                <a:spcPts val="0"/>
              </a:spcBef>
              <a:spcAft>
                <a:spcPts val="0"/>
              </a:spcAft>
              <a:buSzPts val="1600"/>
              <a:buNone/>
              <a:defRPr sz="1600" b="1"/>
            </a:lvl6pPr>
            <a:lvl7pPr lvl="6" algn="ctr" rtl="0">
              <a:spcBef>
                <a:spcPts val="0"/>
              </a:spcBef>
              <a:spcAft>
                <a:spcPts val="0"/>
              </a:spcAft>
              <a:buSzPts val="1600"/>
              <a:buNone/>
              <a:defRPr sz="1600" b="1"/>
            </a:lvl7pPr>
            <a:lvl8pPr lvl="7" algn="ctr" rtl="0">
              <a:spcBef>
                <a:spcPts val="0"/>
              </a:spcBef>
              <a:spcAft>
                <a:spcPts val="0"/>
              </a:spcAft>
              <a:buSzPts val="1600"/>
              <a:buNone/>
              <a:defRPr sz="1600" b="1"/>
            </a:lvl8pPr>
            <a:lvl9pPr lvl="8" algn="ctr" rtl="0">
              <a:spcBef>
                <a:spcPts val="1600"/>
              </a:spcBef>
              <a:spcAft>
                <a:spcPts val="1600"/>
              </a:spcAft>
              <a:buClr>
                <a:schemeClr val="accent3"/>
              </a:buClr>
              <a:buSzPts val="1600"/>
              <a:buNone/>
              <a:defRPr sz="1600" b="1">
                <a:solidFill>
                  <a:schemeClr val="accent3"/>
                </a:solidFill>
              </a:defRPr>
            </a:lvl9pPr>
          </a:lstStyle>
          <a:p>
            <a:r>
              <a:rPr lang="en-US"/>
              <a:t>Click to edit Master subtitle style</a:t>
            </a:r>
            <a:endParaRPr/>
          </a:p>
        </p:txBody>
      </p:sp>
      <p:sp>
        <p:nvSpPr>
          <p:cNvPr id="271" name="Google Shape;271;p21"/>
          <p:cNvSpPr txBox="1">
            <a:spLocks noGrp="1"/>
          </p:cNvSpPr>
          <p:nvPr>
            <p:ph type="subTitle" idx="4"/>
          </p:nvPr>
        </p:nvSpPr>
        <p:spPr>
          <a:xfrm>
            <a:off x="3490948" y="1811138"/>
            <a:ext cx="2162100" cy="45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272" name="Google Shape;272;p21"/>
          <p:cNvSpPr txBox="1">
            <a:spLocks noGrp="1"/>
          </p:cNvSpPr>
          <p:nvPr>
            <p:ph type="subTitle" idx="5"/>
          </p:nvPr>
        </p:nvSpPr>
        <p:spPr>
          <a:xfrm>
            <a:off x="3490948" y="2182894"/>
            <a:ext cx="2162100" cy="49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73" name="Google Shape;273;p21"/>
          <p:cNvSpPr txBox="1">
            <a:spLocks noGrp="1"/>
          </p:cNvSpPr>
          <p:nvPr>
            <p:ph type="subTitle" idx="6"/>
          </p:nvPr>
        </p:nvSpPr>
        <p:spPr>
          <a:xfrm>
            <a:off x="3490939" y="1529869"/>
            <a:ext cx="2162100" cy="2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Fresca"/>
              <a:buNone/>
              <a:defRPr sz="2200" b="1">
                <a:latin typeface="Fresca"/>
                <a:ea typeface="Fresca"/>
                <a:cs typeface="Fresca"/>
                <a:sym typeface="Fresca"/>
              </a:defRPr>
            </a:lvl1pPr>
            <a:lvl2pPr lvl="1" algn="ctr" rtl="0">
              <a:spcBef>
                <a:spcPts val="0"/>
              </a:spcBef>
              <a:spcAft>
                <a:spcPts val="0"/>
              </a:spcAft>
              <a:buSzPts val="1600"/>
              <a:buNone/>
              <a:defRPr sz="1600" b="1"/>
            </a:lvl2pPr>
            <a:lvl3pPr lvl="2" algn="ctr" rtl="0">
              <a:spcBef>
                <a:spcPts val="0"/>
              </a:spcBef>
              <a:spcAft>
                <a:spcPts val="0"/>
              </a:spcAft>
              <a:buSzPts val="1600"/>
              <a:buNone/>
              <a:defRPr sz="1600" b="1"/>
            </a:lvl3pPr>
            <a:lvl4pPr lvl="3" algn="ctr" rtl="0">
              <a:spcBef>
                <a:spcPts val="0"/>
              </a:spcBef>
              <a:spcAft>
                <a:spcPts val="0"/>
              </a:spcAft>
              <a:buSzPts val="1600"/>
              <a:buNone/>
              <a:defRPr sz="1600" b="1"/>
            </a:lvl4pPr>
            <a:lvl5pPr lvl="4" algn="ctr" rtl="0">
              <a:spcBef>
                <a:spcPts val="0"/>
              </a:spcBef>
              <a:spcAft>
                <a:spcPts val="0"/>
              </a:spcAft>
              <a:buSzPts val="1600"/>
              <a:buNone/>
              <a:defRPr sz="1600" b="1"/>
            </a:lvl5pPr>
            <a:lvl6pPr lvl="5" algn="ctr" rtl="0">
              <a:spcBef>
                <a:spcPts val="0"/>
              </a:spcBef>
              <a:spcAft>
                <a:spcPts val="0"/>
              </a:spcAft>
              <a:buSzPts val="1600"/>
              <a:buNone/>
              <a:defRPr sz="1600" b="1"/>
            </a:lvl6pPr>
            <a:lvl7pPr lvl="6" algn="ctr" rtl="0">
              <a:spcBef>
                <a:spcPts val="0"/>
              </a:spcBef>
              <a:spcAft>
                <a:spcPts val="0"/>
              </a:spcAft>
              <a:buSzPts val="1600"/>
              <a:buNone/>
              <a:defRPr sz="1600" b="1"/>
            </a:lvl7pPr>
            <a:lvl8pPr lvl="7" algn="ctr" rtl="0">
              <a:spcBef>
                <a:spcPts val="0"/>
              </a:spcBef>
              <a:spcAft>
                <a:spcPts val="0"/>
              </a:spcAft>
              <a:buSzPts val="1600"/>
              <a:buNone/>
              <a:defRPr sz="1600" b="1"/>
            </a:lvl8pPr>
            <a:lvl9pPr lvl="8" algn="ctr" rtl="0">
              <a:spcBef>
                <a:spcPts val="1600"/>
              </a:spcBef>
              <a:spcAft>
                <a:spcPts val="1600"/>
              </a:spcAft>
              <a:buClr>
                <a:schemeClr val="accent3"/>
              </a:buClr>
              <a:buSzPts val="1600"/>
              <a:buNone/>
              <a:defRPr sz="1600" b="1">
                <a:solidFill>
                  <a:schemeClr val="accent3"/>
                </a:solidFill>
              </a:defRPr>
            </a:lvl9pPr>
          </a:lstStyle>
          <a:p>
            <a:r>
              <a:rPr lang="en-US"/>
              <a:t>Click to edit Master subtitle style</a:t>
            </a:r>
            <a:endParaRPr/>
          </a:p>
        </p:txBody>
      </p:sp>
      <p:sp>
        <p:nvSpPr>
          <p:cNvPr id="274" name="Google Shape;274;p21"/>
          <p:cNvSpPr txBox="1">
            <a:spLocks noGrp="1"/>
          </p:cNvSpPr>
          <p:nvPr>
            <p:ph type="subTitle" idx="7"/>
          </p:nvPr>
        </p:nvSpPr>
        <p:spPr>
          <a:xfrm>
            <a:off x="6217545" y="1811138"/>
            <a:ext cx="2162100" cy="45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275" name="Google Shape;275;p21"/>
          <p:cNvSpPr txBox="1">
            <a:spLocks noGrp="1"/>
          </p:cNvSpPr>
          <p:nvPr>
            <p:ph type="subTitle" idx="8"/>
          </p:nvPr>
        </p:nvSpPr>
        <p:spPr>
          <a:xfrm>
            <a:off x="6217545" y="2182894"/>
            <a:ext cx="2162100" cy="49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76" name="Google Shape;276;p21"/>
          <p:cNvSpPr txBox="1">
            <a:spLocks noGrp="1"/>
          </p:cNvSpPr>
          <p:nvPr>
            <p:ph type="subTitle" idx="9"/>
          </p:nvPr>
        </p:nvSpPr>
        <p:spPr>
          <a:xfrm>
            <a:off x="6217537" y="1529869"/>
            <a:ext cx="2162100" cy="2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Fresca"/>
              <a:buNone/>
              <a:defRPr sz="2200" b="1">
                <a:latin typeface="Fresca"/>
                <a:ea typeface="Fresca"/>
                <a:cs typeface="Fresca"/>
                <a:sym typeface="Fresca"/>
              </a:defRPr>
            </a:lvl1pPr>
            <a:lvl2pPr lvl="1" algn="ctr" rtl="0">
              <a:spcBef>
                <a:spcPts val="0"/>
              </a:spcBef>
              <a:spcAft>
                <a:spcPts val="0"/>
              </a:spcAft>
              <a:buSzPts val="1600"/>
              <a:buNone/>
              <a:defRPr sz="1600" b="1"/>
            </a:lvl2pPr>
            <a:lvl3pPr lvl="2" algn="ctr" rtl="0">
              <a:spcBef>
                <a:spcPts val="0"/>
              </a:spcBef>
              <a:spcAft>
                <a:spcPts val="0"/>
              </a:spcAft>
              <a:buSzPts val="1600"/>
              <a:buNone/>
              <a:defRPr sz="1600" b="1"/>
            </a:lvl3pPr>
            <a:lvl4pPr lvl="3" algn="ctr" rtl="0">
              <a:spcBef>
                <a:spcPts val="0"/>
              </a:spcBef>
              <a:spcAft>
                <a:spcPts val="0"/>
              </a:spcAft>
              <a:buSzPts val="1600"/>
              <a:buNone/>
              <a:defRPr sz="1600" b="1"/>
            </a:lvl4pPr>
            <a:lvl5pPr lvl="4" algn="ctr" rtl="0">
              <a:spcBef>
                <a:spcPts val="0"/>
              </a:spcBef>
              <a:spcAft>
                <a:spcPts val="0"/>
              </a:spcAft>
              <a:buSzPts val="1600"/>
              <a:buNone/>
              <a:defRPr sz="1600" b="1"/>
            </a:lvl5pPr>
            <a:lvl6pPr lvl="5" algn="ctr" rtl="0">
              <a:spcBef>
                <a:spcPts val="0"/>
              </a:spcBef>
              <a:spcAft>
                <a:spcPts val="0"/>
              </a:spcAft>
              <a:buSzPts val="1600"/>
              <a:buNone/>
              <a:defRPr sz="1600" b="1"/>
            </a:lvl6pPr>
            <a:lvl7pPr lvl="6" algn="ctr" rtl="0">
              <a:spcBef>
                <a:spcPts val="0"/>
              </a:spcBef>
              <a:spcAft>
                <a:spcPts val="0"/>
              </a:spcAft>
              <a:buSzPts val="1600"/>
              <a:buNone/>
              <a:defRPr sz="1600" b="1"/>
            </a:lvl7pPr>
            <a:lvl8pPr lvl="7" algn="ctr" rtl="0">
              <a:spcBef>
                <a:spcPts val="0"/>
              </a:spcBef>
              <a:spcAft>
                <a:spcPts val="0"/>
              </a:spcAft>
              <a:buSzPts val="1600"/>
              <a:buNone/>
              <a:defRPr sz="1600" b="1"/>
            </a:lvl8pPr>
            <a:lvl9pPr lvl="8" algn="ctr" rtl="0">
              <a:spcBef>
                <a:spcPts val="1600"/>
              </a:spcBef>
              <a:spcAft>
                <a:spcPts val="1600"/>
              </a:spcAft>
              <a:buClr>
                <a:schemeClr val="accent3"/>
              </a:buClr>
              <a:buSzPts val="1600"/>
              <a:buNone/>
              <a:defRPr sz="1600" b="1">
                <a:solidFill>
                  <a:schemeClr val="accent3"/>
                </a:solidFill>
              </a:defRPr>
            </a:lvl9pPr>
          </a:lstStyle>
          <a:p>
            <a:r>
              <a:rPr lang="en-US"/>
              <a:t>Click to edit Master subtitle style</a:t>
            </a:r>
            <a:endParaRPr/>
          </a:p>
        </p:txBody>
      </p:sp>
      <p:sp>
        <p:nvSpPr>
          <p:cNvPr id="277" name="Google Shape;277;p21"/>
          <p:cNvSpPr txBox="1">
            <a:spLocks noGrp="1"/>
          </p:cNvSpPr>
          <p:nvPr>
            <p:ph type="subTitle" idx="13"/>
          </p:nvPr>
        </p:nvSpPr>
        <p:spPr>
          <a:xfrm>
            <a:off x="764372" y="3423244"/>
            <a:ext cx="2162100" cy="45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278" name="Google Shape;278;p21"/>
          <p:cNvSpPr txBox="1">
            <a:spLocks noGrp="1"/>
          </p:cNvSpPr>
          <p:nvPr>
            <p:ph type="subTitle" idx="14"/>
          </p:nvPr>
        </p:nvSpPr>
        <p:spPr>
          <a:xfrm>
            <a:off x="764372" y="3794405"/>
            <a:ext cx="2162100" cy="49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79" name="Google Shape;279;p21"/>
          <p:cNvSpPr txBox="1">
            <a:spLocks noGrp="1"/>
          </p:cNvSpPr>
          <p:nvPr>
            <p:ph type="subTitle" idx="15"/>
          </p:nvPr>
        </p:nvSpPr>
        <p:spPr>
          <a:xfrm>
            <a:off x="764363" y="3139594"/>
            <a:ext cx="2162100" cy="2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Fresca"/>
              <a:buNone/>
              <a:defRPr sz="2200" b="1">
                <a:latin typeface="Fresca"/>
                <a:ea typeface="Fresca"/>
                <a:cs typeface="Fresca"/>
                <a:sym typeface="Fresca"/>
              </a:defRPr>
            </a:lvl1pPr>
            <a:lvl2pPr lvl="1" algn="ctr" rtl="0">
              <a:spcBef>
                <a:spcPts val="0"/>
              </a:spcBef>
              <a:spcAft>
                <a:spcPts val="0"/>
              </a:spcAft>
              <a:buSzPts val="1600"/>
              <a:buNone/>
              <a:defRPr sz="1600" b="1"/>
            </a:lvl2pPr>
            <a:lvl3pPr lvl="2" algn="ctr" rtl="0">
              <a:spcBef>
                <a:spcPts val="0"/>
              </a:spcBef>
              <a:spcAft>
                <a:spcPts val="0"/>
              </a:spcAft>
              <a:buSzPts val="1600"/>
              <a:buNone/>
              <a:defRPr sz="1600" b="1"/>
            </a:lvl3pPr>
            <a:lvl4pPr lvl="3" algn="ctr" rtl="0">
              <a:spcBef>
                <a:spcPts val="0"/>
              </a:spcBef>
              <a:spcAft>
                <a:spcPts val="0"/>
              </a:spcAft>
              <a:buSzPts val="1600"/>
              <a:buNone/>
              <a:defRPr sz="1600" b="1"/>
            </a:lvl4pPr>
            <a:lvl5pPr lvl="4" algn="ctr" rtl="0">
              <a:spcBef>
                <a:spcPts val="0"/>
              </a:spcBef>
              <a:spcAft>
                <a:spcPts val="0"/>
              </a:spcAft>
              <a:buSzPts val="1600"/>
              <a:buNone/>
              <a:defRPr sz="1600" b="1"/>
            </a:lvl5pPr>
            <a:lvl6pPr lvl="5" algn="ctr" rtl="0">
              <a:spcBef>
                <a:spcPts val="0"/>
              </a:spcBef>
              <a:spcAft>
                <a:spcPts val="0"/>
              </a:spcAft>
              <a:buSzPts val="1600"/>
              <a:buNone/>
              <a:defRPr sz="1600" b="1"/>
            </a:lvl6pPr>
            <a:lvl7pPr lvl="6" algn="ctr" rtl="0">
              <a:spcBef>
                <a:spcPts val="0"/>
              </a:spcBef>
              <a:spcAft>
                <a:spcPts val="0"/>
              </a:spcAft>
              <a:buSzPts val="1600"/>
              <a:buNone/>
              <a:defRPr sz="1600" b="1"/>
            </a:lvl7pPr>
            <a:lvl8pPr lvl="7" algn="ctr" rtl="0">
              <a:spcBef>
                <a:spcPts val="0"/>
              </a:spcBef>
              <a:spcAft>
                <a:spcPts val="0"/>
              </a:spcAft>
              <a:buSzPts val="1600"/>
              <a:buNone/>
              <a:defRPr sz="1600" b="1"/>
            </a:lvl8pPr>
            <a:lvl9pPr lvl="8" algn="ctr" rtl="0">
              <a:spcBef>
                <a:spcPts val="1600"/>
              </a:spcBef>
              <a:spcAft>
                <a:spcPts val="1600"/>
              </a:spcAft>
              <a:buClr>
                <a:schemeClr val="accent3"/>
              </a:buClr>
              <a:buSzPts val="1600"/>
              <a:buNone/>
              <a:defRPr sz="1600" b="1">
                <a:solidFill>
                  <a:schemeClr val="accent3"/>
                </a:solidFill>
              </a:defRPr>
            </a:lvl9pPr>
          </a:lstStyle>
          <a:p>
            <a:r>
              <a:rPr lang="en-US"/>
              <a:t>Click to edit Master subtitle style</a:t>
            </a:r>
            <a:endParaRPr/>
          </a:p>
        </p:txBody>
      </p:sp>
      <p:sp>
        <p:nvSpPr>
          <p:cNvPr id="280" name="Google Shape;280;p21"/>
          <p:cNvSpPr txBox="1">
            <a:spLocks noGrp="1"/>
          </p:cNvSpPr>
          <p:nvPr>
            <p:ph type="subTitle" idx="16"/>
          </p:nvPr>
        </p:nvSpPr>
        <p:spPr>
          <a:xfrm>
            <a:off x="3490948" y="3423244"/>
            <a:ext cx="2162100" cy="45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281" name="Google Shape;281;p21"/>
          <p:cNvSpPr txBox="1">
            <a:spLocks noGrp="1"/>
          </p:cNvSpPr>
          <p:nvPr>
            <p:ph type="subTitle" idx="17"/>
          </p:nvPr>
        </p:nvSpPr>
        <p:spPr>
          <a:xfrm>
            <a:off x="3490948" y="3794405"/>
            <a:ext cx="2162100" cy="49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82" name="Google Shape;282;p21"/>
          <p:cNvSpPr txBox="1">
            <a:spLocks noGrp="1"/>
          </p:cNvSpPr>
          <p:nvPr>
            <p:ph type="subTitle" idx="18"/>
          </p:nvPr>
        </p:nvSpPr>
        <p:spPr>
          <a:xfrm>
            <a:off x="3490939" y="3139594"/>
            <a:ext cx="2162100" cy="2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Fresca"/>
              <a:buNone/>
              <a:defRPr sz="2200" b="1">
                <a:latin typeface="Fresca"/>
                <a:ea typeface="Fresca"/>
                <a:cs typeface="Fresca"/>
                <a:sym typeface="Fresca"/>
              </a:defRPr>
            </a:lvl1pPr>
            <a:lvl2pPr lvl="1" algn="ctr" rtl="0">
              <a:spcBef>
                <a:spcPts val="0"/>
              </a:spcBef>
              <a:spcAft>
                <a:spcPts val="0"/>
              </a:spcAft>
              <a:buSzPts val="1600"/>
              <a:buNone/>
              <a:defRPr sz="1600" b="1"/>
            </a:lvl2pPr>
            <a:lvl3pPr lvl="2" algn="ctr" rtl="0">
              <a:spcBef>
                <a:spcPts val="0"/>
              </a:spcBef>
              <a:spcAft>
                <a:spcPts val="0"/>
              </a:spcAft>
              <a:buSzPts val="1600"/>
              <a:buNone/>
              <a:defRPr sz="1600" b="1"/>
            </a:lvl3pPr>
            <a:lvl4pPr lvl="3" algn="ctr" rtl="0">
              <a:spcBef>
                <a:spcPts val="0"/>
              </a:spcBef>
              <a:spcAft>
                <a:spcPts val="0"/>
              </a:spcAft>
              <a:buSzPts val="1600"/>
              <a:buNone/>
              <a:defRPr sz="1600" b="1"/>
            </a:lvl4pPr>
            <a:lvl5pPr lvl="4" algn="ctr" rtl="0">
              <a:spcBef>
                <a:spcPts val="0"/>
              </a:spcBef>
              <a:spcAft>
                <a:spcPts val="0"/>
              </a:spcAft>
              <a:buSzPts val="1600"/>
              <a:buNone/>
              <a:defRPr sz="1600" b="1"/>
            </a:lvl5pPr>
            <a:lvl6pPr lvl="5" algn="ctr" rtl="0">
              <a:spcBef>
                <a:spcPts val="0"/>
              </a:spcBef>
              <a:spcAft>
                <a:spcPts val="0"/>
              </a:spcAft>
              <a:buSzPts val="1600"/>
              <a:buNone/>
              <a:defRPr sz="1600" b="1"/>
            </a:lvl6pPr>
            <a:lvl7pPr lvl="6" algn="ctr" rtl="0">
              <a:spcBef>
                <a:spcPts val="0"/>
              </a:spcBef>
              <a:spcAft>
                <a:spcPts val="0"/>
              </a:spcAft>
              <a:buSzPts val="1600"/>
              <a:buNone/>
              <a:defRPr sz="1600" b="1"/>
            </a:lvl7pPr>
            <a:lvl8pPr lvl="7" algn="ctr" rtl="0">
              <a:spcBef>
                <a:spcPts val="0"/>
              </a:spcBef>
              <a:spcAft>
                <a:spcPts val="0"/>
              </a:spcAft>
              <a:buSzPts val="1600"/>
              <a:buNone/>
              <a:defRPr sz="1600" b="1"/>
            </a:lvl8pPr>
            <a:lvl9pPr lvl="8" algn="ctr" rtl="0">
              <a:spcBef>
                <a:spcPts val="1600"/>
              </a:spcBef>
              <a:spcAft>
                <a:spcPts val="1600"/>
              </a:spcAft>
              <a:buClr>
                <a:schemeClr val="accent3"/>
              </a:buClr>
              <a:buSzPts val="1600"/>
              <a:buNone/>
              <a:defRPr sz="1600" b="1">
                <a:solidFill>
                  <a:schemeClr val="accent3"/>
                </a:solidFill>
              </a:defRPr>
            </a:lvl9pPr>
          </a:lstStyle>
          <a:p>
            <a:r>
              <a:rPr lang="en-US"/>
              <a:t>Click to edit Master subtitle style</a:t>
            </a:r>
            <a:endParaRPr/>
          </a:p>
        </p:txBody>
      </p:sp>
      <p:sp>
        <p:nvSpPr>
          <p:cNvPr id="283" name="Google Shape;283;p21"/>
          <p:cNvSpPr txBox="1">
            <a:spLocks noGrp="1"/>
          </p:cNvSpPr>
          <p:nvPr>
            <p:ph type="subTitle" idx="19"/>
          </p:nvPr>
        </p:nvSpPr>
        <p:spPr>
          <a:xfrm>
            <a:off x="6217545" y="3423244"/>
            <a:ext cx="2162100" cy="45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2000"/>
              <a:buFont typeface="Fresca"/>
              <a:buNone/>
              <a:defRPr sz="2400" b="1">
                <a:solidFill>
                  <a:schemeClr val="accent6"/>
                </a:solidFill>
                <a:latin typeface="Fresca"/>
                <a:ea typeface="Fresca"/>
                <a:cs typeface="Fresca"/>
                <a:sym typeface="Fresca"/>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1600"/>
              </a:spcBef>
              <a:spcAft>
                <a:spcPts val="1600"/>
              </a:spcAft>
              <a:buSzPts val="1400"/>
              <a:buNone/>
              <a:defRPr b="1"/>
            </a:lvl9pPr>
          </a:lstStyle>
          <a:p>
            <a:r>
              <a:rPr lang="en-US"/>
              <a:t>Click to edit Master subtitle style</a:t>
            </a:r>
            <a:endParaRPr/>
          </a:p>
        </p:txBody>
      </p:sp>
      <p:sp>
        <p:nvSpPr>
          <p:cNvPr id="284" name="Google Shape;284;p21"/>
          <p:cNvSpPr txBox="1">
            <a:spLocks noGrp="1"/>
          </p:cNvSpPr>
          <p:nvPr>
            <p:ph type="subTitle" idx="20"/>
          </p:nvPr>
        </p:nvSpPr>
        <p:spPr>
          <a:xfrm>
            <a:off x="6217545" y="3794405"/>
            <a:ext cx="2162100" cy="49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r>
              <a:rPr lang="en-US"/>
              <a:t>Click to edit Master subtitle style</a:t>
            </a:r>
            <a:endParaRPr/>
          </a:p>
        </p:txBody>
      </p:sp>
      <p:sp>
        <p:nvSpPr>
          <p:cNvPr id="285" name="Google Shape;285;p21"/>
          <p:cNvSpPr txBox="1">
            <a:spLocks noGrp="1"/>
          </p:cNvSpPr>
          <p:nvPr>
            <p:ph type="subTitle" idx="21"/>
          </p:nvPr>
        </p:nvSpPr>
        <p:spPr>
          <a:xfrm>
            <a:off x="6217537" y="3139594"/>
            <a:ext cx="2162100" cy="2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Fresca"/>
              <a:buNone/>
              <a:defRPr sz="2200" b="1">
                <a:latin typeface="Fresca"/>
                <a:ea typeface="Fresca"/>
                <a:cs typeface="Fresca"/>
                <a:sym typeface="Fresca"/>
              </a:defRPr>
            </a:lvl1pPr>
            <a:lvl2pPr lvl="1" algn="ctr" rtl="0">
              <a:spcBef>
                <a:spcPts val="0"/>
              </a:spcBef>
              <a:spcAft>
                <a:spcPts val="0"/>
              </a:spcAft>
              <a:buSzPts val="1600"/>
              <a:buNone/>
              <a:defRPr sz="1600" b="1"/>
            </a:lvl2pPr>
            <a:lvl3pPr lvl="2" algn="ctr" rtl="0">
              <a:spcBef>
                <a:spcPts val="0"/>
              </a:spcBef>
              <a:spcAft>
                <a:spcPts val="0"/>
              </a:spcAft>
              <a:buSzPts val="1600"/>
              <a:buNone/>
              <a:defRPr sz="1600" b="1"/>
            </a:lvl3pPr>
            <a:lvl4pPr lvl="3" algn="ctr" rtl="0">
              <a:spcBef>
                <a:spcPts val="0"/>
              </a:spcBef>
              <a:spcAft>
                <a:spcPts val="0"/>
              </a:spcAft>
              <a:buSzPts val="1600"/>
              <a:buNone/>
              <a:defRPr sz="1600" b="1"/>
            </a:lvl4pPr>
            <a:lvl5pPr lvl="4" algn="ctr" rtl="0">
              <a:spcBef>
                <a:spcPts val="0"/>
              </a:spcBef>
              <a:spcAft>
                <a:spcPts val="0"/>
              </a:spcAft>
              <a:buSzPts val="1600"/>
              <a:buNone/>
              <a:defRPr sz="1600" b="1"/>
            </a:lvl5pPr>
            <a:lvl6pPr lvl="5" algn="ctr" rtl="0">
              <a:spcBef>
                <a:spcPts val="0"/>
              </a:spcBef>
              <a:spcAft>
                <a:spcPts val="0"/>
              </a:spcAft>
              <a:buSzPts val="1600"/>
              <a:buNone/>
              <a:defRPr sz="1600" b="1"/>
            </a:lvl6pPr>
            <a:lvl7pPr lvl="6" algn="ctr" rtl="0">
              <a:spcBef>
                <a:spcPts val="0"/>
              </a:spcBef>
              <a:spcAft>
                <a:spcPts val="0"/>
              </a:spcAft>
              <a:buSzPts val="1600"/>
              <a:buNone/>
              <a:defRPr sz="1600" b="1"/>
            </a:lvl7pPr>
            <a:lvl8pPr lvl="7" algn="ctr" rtl="0">
              <a:spcBef>
                <a:spcPts val="0"/>
              </a:spcBef>
              <a:spcAft>
                <a:spcPts val="0"/>
              </a:spcAft>
              <a:buSzPts val="1600"/>
              <a:buNone/>
              <a:defRPr sz="1600" b="1"/>
            </a:lvl8pPr>
            <a:lvl9pPr lvl="8" algn="ctr" rtl="0">
              <a:spcBef>
                <a:spcPts val="1600"/>
              </a:spcBef>
              <a:spcAft>
                <a:spcPts val="1600"/>
              </a:spcAft>
              <a:buClr>
                <a:schemeClr val="accent3"/>
              </a:buClr>
              <a:buSzPts val="1600"/>
              <a:buNone/>
              <a:defRPr sz="1600" b="1">
                <a:solidFill>
                  <a:schemeClr val="accent3"/>
                </a:solidFill>
              </a:defRPr>
            </a:lvl9pPr>
          </a:lstStyle>
          <a:p>
            <a:r>
              <a:rPr lang="en-US"/>
              <a:t>Click to edit Master subtitle style</a:t>
            </a:r>
            <a:endParaRPr/>
          </a:p>
        </p:txBody>
      </p:sp>
      <p:sp>
        <p:nvSpPr>
          <p:cNvPr id="286" name="Google Shape;286;p21"/>
          <p:cNvSpPr/>
          <p:nvPr/>
        </p:nvSpPr>
        <p:spPr>
          <a:xfrm>
            <a:off x="326216" y="-461075"/>
            <a:ext cx="1264437" cy="1372756"/>
          </a:xfrm>
          <a:custGeom>
            <a:avLst/>
            <a:gdLst/>
            <a:ahLst/>
            <a:cxnLst/>
            <a:rect l="l" t="t" r="r" b="b"/>
            <a:pathLst>
              <a:path w="14895" h="16171" extrusionOk="0">
                <a:moveTo>
                  <a:pt x="5341" y="1"/>
                </a:moveTo>
                <a:cubicBezTo>
                  <a:pt x="5233" y="1"/>
                  <a:pt x="5124" y="5"/>
                  <a:pt x="5016" y="14"/>
                </a:cubicBezTo>
                <a:cubicBezTo>
                  <a:pt x="3861" y="135"/>
                  <a:pt x="2767" y="743"/>
                  <a:pt x="2189" y="1716"/>
                </a:cubicBezTo>
                <a:cubicBezTo>
                  <a:pt x="1855" y="2293"/>
                  <a:pt x="1703" y="2932"/>
                  <a:pt x="1551" y="3540"/>
                </a:cubicBezTo>
                <a:cubicBezTo>
                  <a:pt x="1186" y="5120"/>
                  <a:pt x="791" y="6670"/>
                  <a:pt x="427" y="8251"/>
                </a:cubicBezTo>
                <a:cubicBezTo>
                  <a:pt x="214" y="9132"/>
                  <a:pt x="1" y="10014"/>
                  <a:pt x="183" y="10895"/>
                </a:cubicBezTo>
                <a:cubicBezTo>
                  <a:pt x="457" y="12476"/>
                  <a:pt x="1886" y="13570"/>
                  <a:pt x="3284" y="14330"/>
                </a:cubicBezTo>
                <a:cubicBezTo>
                  <a:pt x="5259" y="15364"/>
                  <a:pt x="7448" y="15971"/>
                  <a:pt x="9697" y="16093"/>
                </a:cubicBezTo>
                <a:cubicBezTo>
                  <a:pt x="10096" y="16129"/>
                  <a:pt x="10461" y="16170"/>
                  <a:pt x="10812" y="16170"/>
                </a:cubicBezTo>
                <a:cubicBezTo>
                  <a:pt x="11343" y="16170"/>
                  <a:pt x="11841" y="16076"/>
                  <a:pt x="12372" y="15728"/>
                </a:cubicBezTo>
                <a:cubicBezTo>
                  <a:pt x="13223" y="15181"/>
                  <a:pt x="13922" y="14360"/>
                  <a:pt x="14317" y="13418"/>
                </a:cubicBezTo>
                <a:cubicBezTo>
                  <a:pt x="14895" y="12050"/>
                  <a:pt x="14834" y="10470"/>
                  <a:pt x="14196" y="9163"/>
                </a:cubicBezTo>
                <a:cubicBezTo>
                  <a:pt x="13770" y="8342"/>
                  <a:pt x="13132" y="7643"/>
                  <a:pt x="12585" y="6883"/>
                </a:cubicBezTo>
                <a:cubicBezTo>
                  <a:pt x="11156" y="4907"/>
                  <a:pt x="10244" y="2385"/>
                  <a:pt x="8238" y="956"/>
                </a:cubicBezTo>
                <a:cubicBezTo>
                  <a:pt x="7386" y="379"/>
                  <a:pt x="6361" y="1"/>
                  <a:pt x="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7" name="Google Shape;287;p21"/>
          <p:cNvSpPr/>
          <p:nvPr/>
        </p:nvSpPr>
        <p:spPr>
          <a:xfrm>
            <a:off x="812446" y="28884"/>
            <a:ext cx="546998" cy="993664"/>
          </a:xfrm>
          <a:custGeom>
            <a:avLst/>
            <a:gdLst/>
            <a:ahLst/>
            <a:cxnLst/>
            <a:rect l="l" t="t" r="r" b="b"/>
            <a:pathLst>
              <a:path w="10822" h="19659" extrusionOk="0">
                <a:moveTo>
                  <a:pt x="2768" y="0"/>
                </a:moveTo>
                <a:cubicBezTo>
                  <a:pt x="1367" y="0"/>
                  <a:pt x="304" y="266"/>
                  <a:pt x="304" y="266"/>
                </a:cubicBezTo>
                <a:lnTo>
                  <a:pt x="0" y="3153"/>
                </a:lnTo>
                <a:cubicBezTo>
                  <a:pt x="0" y="3153"/>
                  <a:pt x="797" y="3065"/>
                  <a:pt x="1784" y="3065"/>
                </a:cubicBezTo>
                <a:cubicBezTo>
                  <a:pt x="3110" y="3065"/>
                  <a:pt x="4779" y="3225"/>
                  <a:pt x="5320" y="3974"/>
                </a:cubicBezTo>
                <a:cubicBezTo>
                  <a:pt x="7782" y="7318"/>
                  <a:pt x="5137" y="19385"/>
                  <a:pt x="5137" y="19385"/>
                </a:cubicBezTo>
                <a:lnTo>
                  <a:pt x="7812" y="19658"/>
                </a:lnTo>
                <a:cubicBezTo>
                  <a:pt x="7812" y="19658"/>
                  <a:pt x="10821" y="6375"/>
                  <a:pt x="8420" y="2606"/>
                </a:cubicBezTo>
                <a:cubicBezTo>
                  <a:pt x="7054" y="462"/>
                  <a:pt x="4616" y="0"/>
                  <a:pt x="2768" y="0"/>
                </a:cubicBez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8" name="Google Shape;288;p21"/>
          <p:cNvSpPr/>
          <p:nvPr/>
        </p:nvSpPr>
        <p:spPr>
          <a:xfrm>
            <a:off x="271302" y="455807"/>
            <a:ext cx="627234" cy="486755"/>
          </a:xfrm>
          <a:custGeom>
            <a:avLst/>
            <a:gdLst/>
            <a:ahLst/>
            <a:cxnLst/>
            <a:rect l="l" t="t" r="r" b="b"/>
            <a:pathLst>
              <a:path w="7752" h="6016" extrusionOk="0">
                <a:moveTo>
                  <a:pt x="3898" y="1578"/>
                </a:moveTo>
                <a:cubicBezTo>
                  <a:pt x="4206" y="1578"/>
                  <a:pt x="4513" y="1632"/>
                  <a:pt x="4803" y="1738"/>
                </a:cubicBezTo>
                <a:cubicBezTo>
                  <a:pt x="5593" y="2011"/>
                  <a:pt x="5867" y="2954"/>
                  <a:pt x="5654" y="3714"/>
                </a:cubicBezTo>
                <a:cubicBezTo>
                  <a:pt x="5593" y="3896"/>
                  <a:pt x="5502" y="4078"/>
                  <a:pt x="5350" y="4200"/>
                </a:cubicBezTo>
                <a:cubicBezTo>
                  <a:pt x="5198" y="4352"/>
                  <a:pt x="4955" y="4413"/>
                  <a:pt x="4742" y="4413"/>
                </a:cubicBezTo>
                <a:lnTo>
                  <a:pt x="4560" y="4413"/>
                </a:lnTo>
                <a:cubicBezTo>
                  <a:pt x="4195" y="4413"/>
                  <a:pt x="3800" y="4413"/>
                  <a:pt x="3435" y="4291"/>
                </a:cubicBezTo>
                <a:cubicBezTo>
                  <a:pt x="2919" y="4169"/>
                  <a:pt x="2584" y="3866"/>
                  <a:pt x="2280" y="3440"/>
                </a:cubicBezTo>
                <a:cubicBezTo>
                  <a:pt x="2189" y="3288"/>
                  <a:pt x="2068" y="3136"/>
                  <a:pt x="2037" y="2954"/>
                </a:cubicBezTo>
                <a:cubicBezTo>
                  <a:pt x="1976" y="2498"/>
                  <a:pt x="2341" y="2103"/>
                  <a:pt x="2736" y="1859"/>
                </a:cubicBezTo>
                <a:cubicBezTo>
                  <a:pt x="3098" y="1670"/>
                  <a:pt x="3498" y="1578"/>
                  <a:pt x="3898" y="1578"/>
                </a:cubicBezTo>
                <a:close/>
                <a:moveTo>
                  <a:pt x="4170" y="0"/>
                </a:moveTo>
                <a:cubicBezTo>
                  <a:pt x="3142" y="0"/>
                  <a:pt x="2075" y="278"/>
                  <a:pt x="1247" y="796"/>
                </a:cubicBezTo>
                <a:cubicBezTo>
                  <a:pt x="609" y="1191"/>
                  <a:pt x="31" y="1859"/>
                  <a:pt x="31" y="2619"/>
                </a:cubicBezTo>
                <a:cubicBezTo>
                  <a:pt x="1" y="3744"/>
                  <a:pt x="1216" y="4990"/>
                  <a:pt x="2189" y="5507"/>
                </a:cubicBezTo>
                <a:cubicBezTo>
                  <a:pt x="2967" y="5908"/>
                  <a:pt x="3928" y="6016"/>
                  <a:pt x="4845" y="6016"/>
                </a:cubicBezTo>
                <a:cubicBezTo>
                  <a:pt x="5110" y="6016"/>
                  <a:pt x="5372" y="6007"/>
                  <a:pt x="5624" y="5993"/>
                </a:cubicBezTo>
                <a:cubicBezTo>
                  <a:pt x="6019" y="5993"/>
                  <a:pt x="6414" y="5932"/>
                  <a:pt x="6748" y="5750"/>
                </a:cubicBezTo>
                <a:cubicBezTo>
                  <a:pt x="7508" y="5325"/>
                  <a:pt x="7752" y="4321"/>
                  <a:pt x="7752" y="3440"/>
                </a:cubicBezTo>
                <a:cubicBezTo>
                  <a:pt x="7752" y="2376"/>
                  <a:pt x="7417" y="1434"/>
                  <a:pt x="6748" y="826"/>
                </a:cubicBezTo>
                <a:cubicBezTo>
                  <a:pt x="6414" y="522"/>
                  <a:pt x="6019" y="309"/>
                  <a:pt x="5563" y="188"/>
                </a:cubicBezTo>
                <a:cubicBezTo>
                  <a:pt x="5126" y="62"/>
                  <a:pt x="4653" y="0"/>
                  <a:pt x="4170" y="0"/>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9" name="Google Shape;289;p21"/>
          <p:cNvSpPr/>
          <p:nvPr/>
        </p:nvSpPr>
        <p:spPr>
          <a:xfrm>
            <a:off x="8619574" y="721299"/>
            <a:ext cx="219627" cy="207721"/>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0" name="Google Shape;290;p21"/>
          <p:cNvSpPr/>
          <p:nvPr/>
        </p:nvSpPr>
        <p:spPr>
          <a:xfrm>
            <a:off x="8257626" y="4502726"/>
            <a:ext cx="121996" cy="107375"/>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1" name="Google Shape;291;p21"/>
          <p:cNvSpPr/>
          <p:nvPr/>
        </p:nvSpPr>
        <p:spPr>
          <a:xfrm rot="-2885892">
            <a:off x="639882" y="4204653"/>
            <a:ext cx="615412" cy="1205278"/>
          </a:xfrm>
          <a:custGeom>
            <a:avLst/>
            <a:gdLst/>
            <a:ahLst/>
            <a:cxnLst/>
            <a:rect l="l" t="t" r="r" b="b"/>
            <a:pathLst>
              <a:path w="9059" h="17999" extrusionOk="0">
                <a:moveTo>
                  <a:pt x="2206" y="1"/>
                </a:moveTo>
                <a:cubicBezTo>
                  <a:pt x="2150" y="1"/>
                  <a:pt x="2094" y="2"/>
                  <a:pt x="2037" y="4"/>
                </a:cubicBezTo>
                <a:cubicBezTo>
                  <a:pt x="1642" y="4"/>
                  <a:pt x="1" y="186"/>
                  <a:pt x="62" y="794"/>
                </a:cubicBezTo>
                <a:cubicBezTo>
                  <a:pt x="92" y="1220"/>
                  <a:pt x="1460" y="1432"/>
                  <a:pt x="1794" y="1645"/>
                </a:cubicBezTo>
                <a:cubicBezTo>
                  <a:pt x="2463" y="2010"/>
                  <a:pt x="3071" y="2557"/>
                  <a:pt x="3466" y="3226"/>
                </a:cubicBezTo>
                <a:cubicBezTo>
                  <a:pt x="4165" y="4442"/>
                  <a:pt x="4287" y="5961"/>
                  <a:pt x="3770" y="7268"/>
                </a:cubicBezTo>
                <a:cubicBezTo>
                  <a:pt x="3436" y="8059"/>
                  <a:pt x="2888" y="8727"/>
                  <a:pt x="2554" y="9518"/>
                </a:cubicBezTo>
                <a:cubicBezTo>
                  <a:pt x="2189" y="10308"/>
                  <a:pt x="2098" y="11311"/>
                  <a:pt x="2645" y="11949"/>
                </a:cubicBezTo>
                <a:cubicBezTo>
                  <a:pt x="3192" y="12648"/>
                  <a:pt x="4195" y="12740"/>
                  <a:pt x="4925" y="13165"/>
                </a:cubicBezTo>
                <a:cubicBezTo>
                  <a:pt x="5715" y="13651"/>
                  <a:pt x="6232" y="14533"/>
                  <a:pt x="6232" y="15445"/>
                </a:cubicBezTo>
                <a:cubicBezTo>
                  <a:pt x="6232" y="15870"/>
                  <a:pt x="6141" y="16296"/>
                  <a:pt x="6141" y="16752"/>
                </a:cubicBezTo>
                <a:cubicBezTo>
                  <a:pt x="6141" y="17177"/>
                  <a:pt x="6293" y="17664"/>
                  <a:pt x="6688" y="17876"/>
                </a:cubicBezTo>
                <a:cubicBezTo>
                  <a:pt x="6827" y="17960"/>
                  <a:pt x="6986" y="17999"/>
                  <a:pt x="7149" y="17999"/>
                </a:cubicBezTo>
                <a:cubicBezTo>
                  <a:pt x="7342" y="17999"/>
                  <a:pt x="7540" y="17945"/>
                  <a:pt x="7721" y="17846"/>
                </a:cubicBezTo>
                <a:cubicBezTo>
                  <a:pt x="8025" y="17664"/>
                  <a:pt x="8269" y="17390"/>
                  <a:pt x="8451" y="17056"/>
                </a:cubicBezTo>
                <a:cubicBezTo>
                  <a:pt x="8907" y="16296"/>
                  <a:pt x="9059" y="15354"/>
                  <a:pt x="8907" y="14472"/>
                </a:cubicBezTo>
                <a:cubicBezTo>
                  <a:pt x="8724" y="13591"/>
                  <a:pt x="8208" y="12800"/>
                  <a:pt x="7509" y="12253"/>
                </a:cubicBezTo>
                <a:cubicBezTo>
                  <a:pt x="7022" y="11888"/>
                  <a:pt x="6445" y="11645"/>
                  <a:pt x="5989" y="11189"/>
                </a:cubicBezTo>
                <a:cubicBezTo>
                  <a:pt x="5411" y="10581"/>
                  <a:pt x="5199" y="9670"/>
                  <a:pt x="5229" y="8819"/>
                </a:cubicBezTo>
                <a:cubicBezTo>
                  <a:pt x="5259" y="7967"/>
                  <a:pt x="5533" y="7147"/>
                  <a:pt x="5776" y="6326"/>
                </a:cubicBezTo>
                <a:cubicBezTo>
                  <a:pt x="6019" y="5505"/>
                  <a:pt x="6262" y="4654"/>
                  <a:pt x="6202" y="3803"/>
                </a:cubicBezTo>
                <a:cubicBezTo>
                  <a:pt x="6141" y="2496"/>
                  <a:pt x="5411" y="1250"/>
                  <a:pt x="4287" y="581"/>
                </a:cubicBezTo>
                <a:cubicBezTo>
                  <a:pt x="3665" y="186"/>
                  <a:pt x="2939" y="1"/>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777760551"/>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2"/>
        <p:cNvGrpSpPr/>
        <p:nvPr/>
      </p:nvGrpSpPr>
      <p:grpSpPr>
        <a:xfrm>
          <a:off x="0" y="0"/>
          <a:ext cx="0" cy="0"/>
          <a:chOff x="0" y="0"/>
          <a:chExt cx="0" cy="0"/>
        </a:xfrm>
      </p:grpSpPr>
      <p:sp>
        <p:nvSpPr>
          <p:cNvPr id="293" name="Google Shape;293;p22"/>
          <p:cNvSpPr/>
          <p:nvPr/>
        </p:nvSpPr>
        <p:spPr>
          <a:xfrm flipH="1">
            <a:off x="8198626" y="601426"/>
            <a:ext cx="1485513" cy="1154295"/>
          </a:xfrm>
          <a:custGeom>
            <a:avLst/>
            <a:gdLst/>
            <a:ahLst/>
            <a:cxnLst/>
            <a:rect l="l" t="t" r="r" b="b"/>
            <a:pathLst>
              <a:path w="23618" h="18352" extrusionOk="0">
                <a:moveTo>
                  <a:pt x="11611" y="0"/>
                </a:moveTo>
                <a:cubicBezTo>
                  <a:pt x="11611" y="0"/>
                  <a:pt x="0" y="10152"/>
                  <a:pt x="5836" y="15988"/>
                </a:cubicBezTo>
                <a:cubicBezTo>
                  <a:pt x="7578" y="17739"/>
                  <a:pt x="9875" y="18352"/>
                  <a:pt x="12237" y="18352"/>
                </a:cubicBezTo>
                <a:cubicBezTo>
                  <a:pt x="17750" y="18352"/>
                  <a:pt x="23618" y="15016"/>
                  <a:pt x="23618" y="15016"/>
                </a:cubicBezTo>
                <a:lnTo>
                  <a:pt x="22493" y="12918"/>
                </a:lnTo>
                <a:cubicBezTo>
                  <a:pt x="22493" y="12918"/>
                  <a:pt x="16599" y="16143"/>
                  <a:pt x="12863" y="16143"/>
                </a:cubicBezTo>
                <a:cubicBezTo>
                  <a:pt x="12054" y="16143"/>
                  <a:pt x="11346" y="15992"/>
                  <a:pt x="10821" y="15624"/>
                </a:cubicBezTo>
                <a:lnTo>
                  <a:pt x="20882" y="9332"/>
                </a:lnTo>
                <a:lnTo>
                  <a:pt x="18967" y="6839"/>
                </a:lnTo>
                <a:lnTo>
                  <a:pt x="9697" y="13040"/>
                </a:lnTo>
                <a:cubicBezTo>
                  <a:pt x="9697" y="13040"/>
                  <a:pt x="15046" y="5958"/>
                  <a:pt x="17265" y="4590"/>
                </a:cubicBezTo>
                <a:lnTo>
                  <a:pt x="15229" y="2857"/>
                </a:lnTo>
                <a:lnTo>
                  <a:pt x="7782" y="10152"/>
                </a:lnTo>
                <a:cubicBezTo>
                  <a:pt x="7782" y="10152"/>
                  <a:pt x="9514" y="5198"/>
                  <a:pt x="13526" y="1733"/>
                </a:cubicBezTo>
                <a:lnTo>
                  <a:pt x="116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4" name="Google Shape;294;p22"/>
          <p:cNvSpPr/>
          <p:nvPr/>
        </p:nvSpPr>
        <p:spPr>
          <a:xfrm rot="3311632" flipH="1">
            <a:off x="6510253" y="4042391"/>
            <a:ext cx="727537" cy="971730"/>
          </a:xfrm>
          <a:custGeom>
            <a:avLst/>
            <a:gdLst/>
            <a:ahLst/>
            <a:cxnLst/>
            <a:rect l="l" t="t" r="r" b="b"/>
            <a:pathLst>
              <a:path w="8512" h="11369" extrusionOk="0">
                <a:moveTo>
                  <a:pt x="31" y="0"/>
                </a:moveTo>
                <a:lnTo>
                  <a:pt x="0" y="2553"/>
                </a:lnTo>
                <a:lnTo>
                  <a:pt x="2189" y="2523"/>
                </a:lnTo>
                <a:lnTo>
                  <a:pt x="1551" y="7508"/>
                </a:lnTo>
                <a:lnTo>
                  <a:pt x="5168" y="8146"/>
                </a:lnTo>
                <a:lnTo>
                  <a:pt x="4651" y="10639"/>
                </a:lnTo>
                <a:lnTo>
                  <a:pt x="6688" y="11368"/>
                </a:lnTo>
                <a:lnTo>
                  <a:pt x="8511" y="6566"/>
                </a:lnTo>
                <a:lnTo>
                  <a:pt x="4195" y="4864"/>
                </a:lnTo>
                <a:lnTo>
                  <a:pt x="5046" y="213"/>
                </a:lnTo>
                <a:lnTo>
                  <a:pt x="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5" name="Google Shape;295;p22"/>
          <p:cNvSpPr/>
          <p:nvPr/>
        </p:nvSpPr>
        <p:spPr>
          <a:xfrm rot="10800000" flipH="1">
            <a:off x="1861447" y="-372554"/>
            <a:ext cx="1823017" cy="1039245"/>
          </a:xfrm>
          <a:custGeom>
            <a:avLst/>
            <a:gdLst/>
            <a:ahLst/>
            <a:cxnLst/>
            <a:rect l="l" t="t" r="r" b="b"/>
            <a:pathLst>
              <a:path w="28786" h="16410" extrusionOk="0">
                <a:moveTo>
                  <a:pt x="20469" y="1"/>
                </a:moveTo>
                <a:cubicBezTo>
                  <a:pt x="13484" y="1"/>
                  <a:pt x="13284" y="8932"/>
                  <a:pt x="13284" y="8932"/>
                </a:cubicBezTo>
                <a:cubicBezTo>
                  <a:pt x="12479" y="6794"/>
                  <a:pt x="10185" y="6469"/>
                  <a:pt x="8867" y="6469"/>
                </a:cubicBezTo>
                <a:cubicBezTo>
                  <a:pt x="8293" y="6469"/>
                  <a:pt x="7903" y="6531"/>
                  <a:pt x="7903" y="6531"/>
                </a:cubicBezTo>
                <a:cubicBezTo>
                  <a:pt x="1" y="7990"/>
                  <a:pt x="1855" y="16409"/>
                  <a:pt x="1855" y="16409"/>
                </a:cubicBezTo>
                <a:lnTo>
                  <a:pt x="25898" y="15437"/>
                </a:lnTo>
                <a:cubicBezTo>
                  <a:pt x="25898" y="15437"/>
                  <a:pt x="28785" y="604"/>
                  <a:pt x="21126" y="26"/>
                </a:cubicBezTo>
                <a:cubicBezTo>
                  <a:pt x="20900" y="9"/>
                  <a:pt x="20681" y="1"/>
                  <a:pt x="20469" y="1"/>
                </a:cubicBezTo>
                <a:close/>
              </a:path>
            </a:pathLst>
          </a:custGeom>
          <a:solidFill>
            <a:srgbClr val="EED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6" name="Google Shape;296;p22"/>
          <p:cNvSpPr/>
          <p:nvPr/>
        </p:nvSpPr>
        <p:spPr>
          <a:xfrm flipH="1">
            <a:off x="1781971" y="95250"/>
            <a:ext cx="679956" cy="664836"/>
          </a:xfrm>
          <a:custGeom>
            <a:avLst/>
            <a:gdLst/>
            <a:ahLst/>
            <a:cxnLst/>
            <a:rect l="l" t="t" r="r" b="b"/>
            <a:pathLst>
              <a:path w="24014" h="23480" extrusionOk="0">
                <a:moveTo>
                  <a:pt x="21126" y="1"/>
                </a:moveTo>
                <a:cubicBezTo>
                  <a:pt x="3618" y="913"/>
                  <a:pt x="1" y="6657"/>
                  <a:pt x="1217" y="15715"/>
                </a:cubicBezTo>
                <a:cubicBezTo>
                  <a:pt x="2127" y="22672"/>
                  <a:pt x="15087" y="23479"/>
                  <a:pt x="21050" y="23479"/>
                </a:cubicBezTo>
                <a:cubicBezTo>
                  <a:pt x="22851" y="23479"/>
                  <a:pt x="24013" y="23405"/>
                  <a:pt x="24013" y="23405"/>
                </a:cubicBezTo>
                <a:lnTo>
                  <a:pt x="24013" y="17995"/>
                </a:lnTo>
                <a:cubicBezTo>
                  <a:pt x="24013" y="17995"/>
                  <a:pt x="20462" y="18744"/>
                  <a:pt x="16568" y="18744"/>
                </a:cubicBezTo>
                <a:cubicBezTo>
                  <a:pt x="11976" y="18744"/>
                  <a:pt x="6907" y="17702"/>
                  <a:pt x="6627" y="13162"/>
                </a:cubicBezTo>
                <a:cubicBezTo>
                  <a:pt x="6197" y="5711"/>
                  <a:pt x="18121" y="5282"/>
                  <a:pt x="20870" y="5282"/>
                </a:cubicBezTo>
                <a:cubicBezTo>
                  <a:pt x="21227" y="5282"/>
                  <a:pt x="21430" y="5290"/>
                  <a:pt x="21430" y="5290"/>
                </a:cubicBezTo>
                <a:lnTo>
                  <a:pt x="21126" y="1"/>
                </a:ln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7" name="Google Shape;297;p22"/>
          <p:cNvSpPr/>
          <p:nvPr/>
        </p:nvSpPr>
        <p:spPr>
          <a:xfrm flipH="1">
            <a:off x="8044178" y="-49900"/>
            <a:ext cx="644889" cy="582066"/>
          </a:xfrm>
          <a:custGeom>
            <a:avLst/>
            <a:gdLst/>
            <a:ahLst/>
            <a:cxnLst/>
            <a:rect l="l" t="t" r="r" b="b"/>
            <a:pathLst>
              <a:path w="10183" h="9191" extrusionOk="0">
                <a:moveTo>
                  <a:pt x="4929" y="1"/>
                </a:moveTo>
                <a:cubicBezTo>
                  <a:pt x="4095" y="1"/>
                  <a:pt x="3276" y="359"/>
                  <a:pt x="2432" y="953"/>
                </a:cubicBezTo>
                <a:cubicBezTo>
                  <a:pt x="0" y="2655"/>
                  <a:pt x="3800" y="9190"/>
                  <a:pt x="3800" y="9190"/>
                </a:cubicBezTo>
                <a:lnTo>
                  <a:pt x="5411" y="8369"/>
                </a:lnTo>
                <a:cubicBezTo>
                  <a:pt x="5411" y="8369"/>
                  <a:pt x="1672" y="3658"/>
                  <a:pt x="4043" y="2260"/>
                </a:cubicBezTo>
                <a:cubicBezTo>
                  <a:pt x="4347" y="2077"/>
                  <a:pt x="4649" y="1997"/>
                  <a:pt x="4945" y="1997"/>
                </a:cubicBezTo>
                <a:cubicBezTo>
                  <a:pt x="6960" y="1997"/>
                  <a:pt x="8694" y="5695"/>
                  <a:pt x="8694" y="5695"/>
                </a:cubicBezTo>
                <a:lnTo>
                  <a:pt x="10183" y="4813"/>
                </a:lnTo>
                <a:cubicBezTo>
                  <a:pt x="8185" y="1317"/>
                  <a:pt x="6529" y="1"/>
                  <a:pt x="4929" y="1"/>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8" name="Google Shape;298;p22"/>
          <p:cNvSpPr/>
          <p:nvPr/>
        </p:nvSpPr>
        <p:spPr>
          <a:xfrm flipH="1">
            <a:off x="3435035" y="-192215"/>
            <a:ext cx="311478" cy="257110"/>
          </a:xfrm>
          <a:custGeom>
            <a:avLst/>
            <a:gdLst/>
            <a:ahLst/>
            <a:cxnLst/>
            <a:rect l="l" t="t" r="r" b="b"/>
            <a:pathLst>
              <a:path w="9029" h="7453" extrusionOk="0">
                <a:moveTo>
                  <a:pt x="8075" y="0"/>
                </a:moveTo>
                <a:cubicBezTo>
                  <a:pt x="7841" y="0"/>
                  <a:pt x="7603" y="62"/>
                  <a:pt x="7387" y="134"/>
                </a:cubicBezTo>
                <a:cubicBezTo>
                  <a:pt x="6597" y="407"/>
                  <a:pt x="5837" y="772"/>
                  <a:pt x="5138" y="1228"/>
                </a:cubicBezTo>
                <a:cubicBezTo>
                  <a:pt x="3922" y="1988"/>
                  <a:pt x="2858" y="2991"/>
                  <a:pt x="2037" y="4176"/>
                </a:cubicBezTo>
                <a:cubicBezTo>
                  <a:pt x="1642" y="4754"/>
                  <a:pt x="1" y="7064"/>
                  <a:pt x="1430" y="7429"/>
                </a:cubicBezTo>
                <a:cubicBezTo>
                  <a:pt x="1496" y="7445"/>
                  <a:pt x="1563" y="7453"/>
                  <a:pt x="1630" y="7453"/>
                </a:cubicBezTo>
                <a:cubicBezTo>
                  <a:pt x="1936" y="7453"/>
                  <a:pt x="2250" y="7299"/>
                  <a:pt x="2524" y="7125"/>
                </a:cubicBezTo>
                <a:cubicBezTo>
                  <a:pt x="4044" y="6274"/>
                  <a:pt x="5594" y="5423"/>
                  <a:pt x="6931" y="4268"/>
                </a:cubicBezTo>
                <a:cubicBezTo>
                  <a:pt x="7752" y="3568"/>
                  <a:pt x="8512" y="2717"/>
                  <a:pt x="8846" y="1684"/>
                </a:cubicBezTo>
                <a:cubicBezTo>
                  <a:pt x="9029" y="1137"/>
                  <a:pt x="9029" y="407"/>
                  <a:pt x="8542" y="103"/>
                </a:cubicBezTo>
                <a:cubicBezTo>
                  <a:pt x="8394" y="29"/>
                  <a:pt x="8235" y="0"/>
                  <a:pt x="8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9" name="Google Shape;299;p22"/>
          <p:cNvSpPr/>
          <p:nvPr/>
        </p:nvSpPr>
        <p:spPr>
          <a:xfrm flipH="1">
            <a:off x="8432541" y="3327743"/>
            <a:ext cx="1141004" cy="2267064"/>
          </a:xfrm>
          <a:custGeom>
            <a:avLst/>
            <a:gdLst/>
            <a:ahLst/>
            <a:cxnLst/>
            <a:rect l="l" t="t" r="r" b="b"/>
            <a:pathLst>
              <a:path w="9059" h="17999" extrusionOk="0">
                <a:moveTo>
                  <a:pt x="2206" y="1"/>
                </a:moveTo>
                <a:cubicBezTo>
                  <a:pt x="2150" y="1"/>
                  <a:pt x="2094" y="2"/>
                  <a:pt x="2037" y="4"/>
                </a:cubicBezTo>
                <a:cubicBezTo>
                  <a:pt x="1642" y="4"/>
                  <a:pt x="1" y="186"/>
                  <a:pt x="62" y="794"/>
                </a:cubicBezTo>
                <a:cubicBezTo>
                  <a:pt x="92" y="1220"/>
                  <a:pt x="1460" y="1432"/>
                  <a:pt x="1794" y="1645"/>
                </a:cubicBezTo>
                <a:cubicBezTo>
                  <a:pt x="2463" y="2010"/>
                  <a:pt x="3071" y="2557"/>
                  <a:pt x="3466" y="3226"/>
                </a:cubicBezTo>
                <a:cubicBezTo>
                  <a:pt x="4165" y="4442"/>
                  <a:pt x="4287" y="5961"/>
                  <a:pt x="3770" y="7268"/>
                </a:cubicBezTo>
                <a:cubicBezTo>
                  <a:pt x="3436" y="8059"/>
                  <a:pt x="2888" y="8727"/>
                  <a:pt x="2554" y="9518"/>
                </a:cubicBezTo>
                <a:cubicBezTo>
                  <a:pt x="2189" y="10308"/>
                  <a:pt x="2098" y="11311"/>
                  <a:pt x="2645" y="11949"/>
                </a:cubicBezTo>
                <a:cubicBezTo>
                  <a:pt x="3192" y="12648"/>
                  <a:pt x="4195" y="12740"/>
                  <a:pt x="4925" y="13165"/>
                </a:cubicBezTo>
                <a:cubicBezTo>
                  <a:pt x="5715" y="13651"/>
                  <a:pt x="6232" y="14533"/>
                  <a:pt x="6232" y="15445"/>
                </a:cubicBezTo>
                <a:cubicBezTo>
                  <a:pt x="6232" y="15870"/>
                  <a:pt x="6141" y="16296"/>
                  <a:pt x="6141" y="16752"/>
                </a:cubicBezTo>
                <a:cubicBezTo>
                  <a:pt x="6141" y="17177"/>
                  <a:pt x="6293" y="17664"/>
                  <a:pt x="6688" y="17876"/>
                </a:cubicBezTo>
                <a:cubicBezTo>
                  <a:pt x="6827" y="17960"/>
                  <a:pt x="6986" y="17999"/>
                  <a:pt x="7149" y="17999"/>
                </a:cubicBezTo>
                <a:cubicBezTo>
                  <a:pt x="7342" y="17999"/>
                  <a:pt x="7540" y="17945"/>
                  <a:pt x="7721" y="17846"/>
                </a:cubicBezTo>
                <a:cubicBezTo>
                  <a:pt x="8025" y="17664"/>
                  <a:pt x="8269" y="17390"/>
                  <a:pt x="8451" y="17056"/>
                </a:cubicBezTo>
                <a:cubicBezTo>
                  <a:pt x="8907" y="16296"/>
                  <a:pt x="9059" y="15354"/>
                  <a:pt x="8907" y="14472"/>
                </a:cubicBezTo>
                <a:cubicBezTo>
                  <a:pt x="8724" y="13591"/>
                  <a:pt x="8208" y="12800"/>
                  <a:pt x="7509" y="12253"/>
                </a:cubicBezTo>
                <a:cubicBezTo>
                  <a:pt x="7022" y="11888"/>
                  <a:pt x="6445" y="11645"/>
                  <a:pt x="5989" y="11189"/>
                </a:cubicBezTo>
                <a:cubicBezTo>
                  <a:pt x="5411" y="10581"/>
                  <a:pt x="5199" y="9670"/>
                  <a:pt x="5229" y="8819"/>
                </a:cubicBezTo>
                <a:cubicBezTo>
                  <a:pt x="5259" y="7967"/>
                  <a:pt x="5533" y="7147"/>
                  <a:pt x="5776" y="6326"/>
                </a:cubicBezTo>
                <a:cubicBezTo>
                  <a:pt x="6019" y="5505"/>
                  <a:pt x="6262" y="4654"/>
                  <a:pt x="6202" y="3803"/>
                </a:cubicBezTo>
                <a:cubicBezTo>
                  <a:pt x="6141" y="2496"/>
                  <a:pt x="5411" y="1250"/>
                  <a:pt x="4287" y="581"/>
                </a:cubicBezTo>
                <a:cubicBezTo>
                  <a:pt x="3665" y="186"/>
                  <a:pt x="2939" y="1"/>
                  <a:pt x="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0" name="Google Shape;300;p22"/>
          <p:cNvSpPr/>
          <p:nvPr/>
        </p:nvSpPr>
        <p:spPr>
          <a:xfrm flipH="1">
            <a:off x="7935799" y="4354654"/>
            <a:ext cx="367127" cy="347234"/>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1" name="Google Shape;301;p22"/>
          <p:cNvSpPr/>
          <p:nvPr/>
        </p:nvSpPr>
        <p:spPr>
          <a:xfrm flipH="1">
            <a:off x="6190763" y="257839"/>
            <a:ext cx="571743" cy="471935"/>
          </a:xfrm>
          <a:custGeom>
            <a:avLst/>
            <a:gdLst/>
            <a:ahLst/>
            <a:cxnLst/>
            <a:rect l="l" t="t" r="r" b="b"/>
            <a:pathLst>
              <a:path w="9028" h="7452" extrusionOk="0">
                <a:moveTo>
                  <a:pt x="8060" y="0"/>
                </a:moveTo>
                <a:cubicBezTo>
                  <a:pt x="7821" y="0"/>
                  <a:pt x="7577" y="70"/>
                  <a:pt x="7356" y="162"/>
                </a:cubicBezTo>
                <a:cubicBezTo>
                  <a:pt x="6566" y="436"/>
                  <a:pt x="5836" y="770"/>
                  <a:pt x="5107" y="1226"/>
                </a:cubicBezTo>
                <a:cubicBezTo>
                  <a:pt x="3921" y="1986"/>
                  <a:pt x="2857" y="3019"/>
                  <a:pt x="2006" y="4175"/>
                </a:cubicBezTo>
                <a:cubicBezTo>
                  <a:pt x="1611" y="4752"/>
                  <a:pt x="0" y="7062"/>
                  <a:pt x="1398" y="7427"/>
                </a:cubicBezTo>
                <a:cubicBezTo>
                  <a:pt x="1465" y="7444"/>
                  <a:pt x="1533" y="7451"/>
                  <a:pt x="1602" y="7451"/>
                </a:cubicBezTo>
                <a:cubicBezTo>
                  <a:pt x="1906" y="7451"/>
                  <a:pt x="2220" y="7302"/>
                  <a:pt x="2493" y="7153"/>
                </a:cubicBezTo>
                <a:cubicBezTo>
                  <a:pt x="4043" y="6272"/>
                  <a:pt x="5593" y="5421"/>
                  <a:pt x="6900" y="4266"/>
                </a:cubicBezTo>
                <a:cubicBezTo>
                  <a:pt x="7751" y="3567"/>
                  <a:pt x="8481" y="2716"/>
                  <a:pt x="8845" y="1682"/>
                </a:cubicBezTo>
                <a:cubicBezTo>
                  <a:pt x="9028" y="1135"/>
                  <a:pt x="8997" y="405"/>
                  <a:pt x="8511" y="102"/>
                </a:cubicBezTo>
                <a:cubicBezTo>
                  <a:pt x="8367" y="30"/>
                  <a:pt x="8215" y="0"/>
                  <a:pt x="8060" y="0"/>
                </a:cubicBez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 name="Google Shape;302;p22"/>
          <p:cNvSpPr/>
          <p:nvPr/>
        </p:nvSpPr>
        <p:spPr>
          <a:xfrm flipH="1">
            <a:off x="8044183" y="3861603"/>
            <a:ext cx="467819" cy="770093"/>
          </a:xfrm>
          <a:custGeom>
            <a:avLst/>
            <a:gdLst/>
            <a:ahLst/>
            <a:cxnLst/>
            <a:rect l="l" t="t" r="r" b="b"/>
            <a:pathLst>
              <a:path w="7387" h="12160" extrusionOk="0">
                <a:moveTo>
                  <a:pt x="1" y="1"/>
                </a:moveTo>
                <a:cubicBezTo>
                  <a:pt x="1" y="1"/>
                  <a:pt x="2372" y="8542"/>
                  <a:pt x="6840" y="12159"/>
                </a:cubicBezTo>
                <a:cubicBezTo>
                  <a:pt x="6840" y="12159"/>
                  <a:pt x="7387" y="8056"/>
                  <a:pt x="4560" y="4621"/>
                </a:cubicBezTo>
                <a:cubicBezTo>
                  <a:pt x="1733" y="1186"/>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3" name="Google Shape;303;p22"/>
          <p:cNvSpPr/>
          <p:nvPr/>
        </p:nvSpPr>
        <p:spPr>
          <a:xfrm flipH="1">
            <a:off x="8248236" y="3957740"/>
            <a:ext cx="456229" cy="752867"/>
          </a:xfrm>
          <a:custGeom>
            <a:avLst/>
            <a:gdLst/>
            <a:ahLst/>
            <a:cxnLst/>
            <a:rect l="l" t="t" r="r" b="b"/>
            <a:pathLst>
              <a:path w="7204" h="11888" extrusionOk="0">
                <a:moveTo>
                  <a:pt x="5" y="1"/>
                </a:moveTo>
                <a:cubicBezTo>
                  <a:pt x="1" y="1"/>
                  <a:pt x="0" y="3"/>
                  <a:pt x="0" y="3"/>
                </a:cubicBezTo>
                <a:cubicBezTo>
                  <a:pt x="0" y="3"/>
                  <a:pt x="1793" y="9121"/>
                  <a:pt x="6505" y="11887"/>
                </a:cubicBezTo>
                <a:cubicBezTo>
                  <a:pt x="6505" y="11887"/>
                  <a:pt x="7204" y="9699"/>
                  <a:pt x="3648" y="4744"/>
                </a:cubicBezTo>
                <a:cubicBezTo>
                  <a:pt x="407" y="203"/>
                  <a:pt x="44" y="1"/>
                  <a:pt x="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4" name="Google Shape;304;p22"/>
          <p:cNvSpPr/>
          <p:nvPr/>
        </p:nvSpPr>
        <p:spPr>
          <a:xfrm flipH="1">
            <a:off x="8498458" y="4046403"/>
            <a:ext cx="494797" cy="829750"/>
          </a:xfrm>
          <a:custGeom>
            <a:avLst/>
            <a:gdLst/>
            <a:ahLst/>
            <a:cxnLst/>
            <a:rect l="l" t="t" r="r" b="b"/>
            <a:pathLst>
              <a:path w="7813" h="13102" extrusionOk="0">
                <a:moveTo>
                  <a:pt x="1217" y="1"/>
                </a:moveTo>
                <a:cubicBezTo>
                  <a:pt x="1217" y="1"/>
                  <a:pt x="1" y="609"/>
                  <a:pt x="3648" y="6870"/>
                </a:cubicBezTo>
                <a:cubicBezTo>
                  <a:pt x="7261" y="13072"/>
                  <a:pt x="7802" y="13101"/>
                  <a:pt x="7812" y="13101"/>
                </a:cubicBezTo>
                <a:cubicBezTo>
                  <a:pt x="7812" y="13101"/>
                  <a:pt x="7812" y="13101"/>
                  <a:pt x="7812" y="13101"/>
                </a:cubicBezTo>
                <a:cubicBezTo>
                  <a:pt x="7812" y="13101"/>
                  <a:pt x="6597" y="6202"/>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 name="Google Shape;305;p22"/>
          <p:cNvSpPr/>
          <p:nvPr/>
        </p:nvSpPr>
        <p:spPr>
          <a:xfrm flipH="1">
            <a:off x="7701784" y="2084812"/>
            <a:ext cx="288739" cy="469448"/>
          </a:xfrm>
          <a:custGeom>
            <a:avLst/>
            <a:gdLst/>
            <a:ahLst/>
            <a:cxnLst/>
            <a:rect l="l" t="t" r="r" b="b"/>
            <a:pathLst>
              <a:path w="7179" h="11672" extrusionOk="0">
                <a:moveTo>
                  <a:pt x="6931" y="0"/>
                </a:moveTo>
                <a:cubicBezTo>
                  <a:pt x="6931" y="0"/>
                  <a:pt x="6931" y="0"/>
                  <a:pt x="6931" y="0"/>
                </a:cubicBezTo>
                <a:cubicBezTo>
                  <a:pt x="6931" y="0"/>
                  <a:pt x="1" y="6201"/>
                  <a:pt x="31" y="11672"/>
                </a:cubicBezTo>
                <a:cubicBezTo>
                  <a:pt x="31" y="11672"/>
                  <a:pt x="2250" y="11155"/>
                  <a:pt x="4743" y="5562"/>
                </a:cubicBezTo>
                <a:cubicBezTo>
                  <a:pt x="7178" y="30"/>
                  <a:pt x="6937" y="0"/>
                  <a:pt x="6931" y="0"/>
                </a:cubicBezTo>
                <a:close/>
              </a:path>
            </a:pathLst>
          </a:custGeom>
          <a:solidFill>
            <a:srgbClr val="EED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6" name="Google Shape;306;p22"/>
          <p:cNvSpPr/>
          <p:nvPr/>
        </p:nvSpPr>
        <p:spPr>
          <a:xfrm flipH="1">
            <a:off x="7827878" y="1996850"/>
            <a:ext cx="330126" cy="497521"/>
          </a:xfrm>
          <a:custGeom>
            <a:avLst/>
            <a:gdLst/>
            <a:ahLst/>
            <a:cxnLst/>
            <a:rect l="l" t="t" r="r" b="b"/>
            <a:pathLst>
              <a:path w="8208" h="12370" extrusionOk="0">
                <a:moveTo>
                  <a:pt x="8070" y="1"/>
                </a:moveTo>
                <a:cubicBezTo>
                  <a:pt x="7673" y="1"/>
                  <a:pt x="6372" y="495"/>
                  <a:pt x="3526" y="5622"/>
                </a:cubicBezTo>
                <a:cubicBezTo>
                  <a:pt x="1" y="11944"/>
                  <a:pt x="305" y="12370"/>
                  <a:pt x="305" y="12370"/>
                </a:cubicBezTo>
                <a:cubicBezTo>
                  <a:pt x="305" y="12370"/>
                  <a:pt x="5593" y="7810"/>
                  <a:pt x="8207" y="29"/>
                </a:cubicBezTo>
                <a:cubicBezTo>
                  <a:pt x="8207" y="29"/>
                  <a:pt x="8164" y="1"/>
                  <a:pt x="8070" y="1"/>
                </a:cubicBezTo>
                <a:close/>
              </a:path>
            </a:pathLst>
          </a:custGeom>
          <a:solidFill>
            <a:srgbClr val="EED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7" name="Google Shape;307;p22"/>
          <p:cNvSpPr/>
          <p:nvPr/>
        </p:nvSpPr>
        <p:spPr>
          <a:xfrm flipH="1">
            <a:off x="4208235" y="4876141"/>
            <a:ext cx="163708" cy="167825"/>
          </a:xfrm>
          <a:custGeom>
            <a:avLst/>
            <a:gdLst/>
            <a:ahLst/>
            <a:cxnLst/>
            <a:rect l="l" t="t" r="r" b="b"/>
            <a:pathLst>
              <a:path w="2585" h="2650" extrusionOk="0">
                <a:moveTo>
                  <a:pt x="1140" y="0"/>
                </a:moveTo>
                <a:cubicBezTo>
                  <a:pt x="1063" y="0"/>
                  <a:pt x="987" y="11"/>
                  <a:pt x="912" y="35"/>
                </a:cubicBezTo>
                <a:cubicBezTo>
                  <a:pt x="365" y="187"/>
                  <a:pt x="1" y="946"/>
                  <a:pt x="61" y="1463"/>
                </a:cubicBezTo>
                <a:cubicBezTo>
                  <a:pt x="122" y="1919"/>
                  <a:pt x="426" y="2345"/>
                  <a:pt x="852" y="2557"/>
                </a:cubicBezTo>
                <a:cubicBezTo>
                  <a:pt x="996" y="2619"/>
                  <a:pt x="1151" y="2650"/>
                  <a:pt x="1306" y="2650"/>
                </a:cubicBezTo>
                <a:cubicBezTo>
                  <a:pt x="1607" y="2650"/>
                  <a:pt x="1907" y="2535"/>
                  <a:pt x="2128" y="2314"/>
                </a:cubicBezTo>
                <a:cubicBezTo>
                  <a:pt x="2493" y="1980"/>
                  <a:pt x="2584" y="1372"/>
                  <a:pt x="2371" y="916"/>
                </a:cubicBezTo>
                <a:cubicBezTo>
                  <a:pt x="2186" y="493"/>
                  <a:pt x="1655" y="0"/>
                  <a:pt x="1140" y="0"/>
                </a:cubicBez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8" name="Google Shape;308;p22"/>
          <p:cNvSpPr/>
          <p:nvPr/>
        </p:nvSpPr>
        <p:spPr>
          <a:xfrm flipH="1">
            <a:off x="8498451" y="2384379"/>
            <a:ext cx="118807" cy="110004"/>
          </a:xfrm>
          <a:custGeom>
            <a:avLst/>
            <a:gdLst/>
            <a:ahLst/>
            <a:cxnLst/>
            <a:rect l="l" t="t" r="r" b="b"/>
            <a:pathLst>
              <a:path w="1876" h="1737" extrusionOk="0">
                <a:moveTo>
                  <a:pt x="951" y="0"/>
                </a:moveTo>
                <a:cubicBezTo>
                  <a:pt x="447" y="0"/>
                  <a:pt x="1" y="567"/>
                  <a:pt x="325" y="1216"/>
                </a:cubicBezTo>
                <a:cubicBezTo>
                  <a:pt x="447" y="1489"/>
                  <a:pt x="720" y="1702"/>
                  <a:pt x="1024" y="1733"/>
                </a:cubicBezTo>
                <a:cubicBezTo>
                  <a:pt x="1050" y="1735"/>
                  <a:pt x="1075" y="1736"/>
                  <a:pt x="1101" y="1736"/>
                </a:cubicBezTo>
                <a:cubicBezTo>
                  <a:pt x="1383" y="1736"/>
                  <a:pt x="1673" y="1585"/>
                  <a:pt x="1784" y="1307"/>
                </a:cubicBezTo>
                <a:cubicBezTo>
                  <a:pt x="1875" y="1064"/>
                  <a:pt x="1784" y="730"/>
                  <a:pt x="1663" y="486"/>
                </a:cubicBezTo>
                <a:cubicBezTo>
                  <a:pt x="1470" y="142"/>
                  <a:pt x="1203" y="0"/>
                  <a:pt x="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 name="Google Shape;309;p22"/>
          <p:cNvSpPr/>
          <p:nvPr/>
        </p:nvSpPr>
        <p:spPr>
          <a:xfrm flipH="1">
            <a:off x="7012002" y="-332140"/>
            <a:ext cx="1333386" cy="1451841"/>
          </a:xfrm>
          <a:custGeom>
            <a:avLst/>
            <a:gdLst/>
            <a:ahLst/>
            <a:cxnLst/>
            <a:rect l="l" t="t" r="r" b="b"/>
            <a:pathLst>
              <a:path w="9024" h="9826" extrusionOk="0">
                <a:moveTo>
                  <a:pt x="8095" y="1"/>
                </a:moveTo>
                <a:cubicBezTo>
                  <a:pt x="8035" y="1"/>
                  <a:pt x="7971" y="7"/>
                  <a:pt x="7904" y="20"/>
                </a:cubicBezTo>
                <a:cubicBezTo>
                  <a:pt x="6992" y="202"/>
                  <a:pt x="6080" y="780"/>
                  <a:pt x="5350" y="1296"/>
                </a:cubicBezTo>
                <a:cubicBezTo>
                  <a:pt x="4986" y="1540"/>
                  <a:pt x="4621" y="1844"/>
                  <a:pt x="4378" y="2239"/>
                </a:cubicBezTo>
                <a:cubicBezTo>
                  <a:pt x="3861" y="3090"/>
                  <a:pt x="4043" y="4245"/>
                  <a:pt x="3466" y="5035"/>
                </a:cubicBezTo>
                <a:cubicBezTo>
                  <a:pt x="3131" y="5491"/>
                  <a:pt x="2645" y="5765"/>
                  <a:pt x="2159" y="6038"/>
                </a:cubicBezTo>
                <a:cubicBezTo>
                  <a:pt x="1612" y="6342"/>
                  <a:pt x="1065" y="6677"/>
                  <a:pt x="669" y="7132"/>
                </a:cubicBezTo>
                <a:cubicBezTo>
                  <a:pt x="244" y="7588"/>
                  <a:pt x="1" y="8227"/>
                  <a:pt x="153" y="8835"/>
                </a:cubicBezTo>
                <a:cubicBezTo>
                  <a:pt x="262" y="9355"/>
                  <a:pt x="766" y="9825"/>
                  <a:pt x="1309" y="9825"/>
                </a:cubicBezTo>
                <a:cubicBezTo>
                  <a:pt x="1369" y="9825"/>
                  <a:pt x="1429" y="9819"/>
                  <a:pt x="1490" y="9807"/>
                </a:cubicBezTo>
                <a:cubicBezTo>
                  <a:pt x="2037" y="9686"/>
                  <a:pt x="2372" y="9169"/>
                  <a:pt x="2584" y="8683"/>
                </a:cubicBezTo>
                <a:cubicBezTo>
                  <a:pt x="2827" y="8166"/>
                  <a:pt x="2979" y="7619"/>
                  <a:pt x="3375" y="7254"/>
                </a:cubicBezTo>
                <a:cubicBezTo>
                  <a:pt x="3831" y="6859"/>
                  <a:pt x="4499" y="6707"/>
                  <a:pt x="4864" y="6251"/>
                </a:cubicBezTo>
                <a:cubicBezTo>
                  <a:pt x="5350" y="5643"/>
                  <a:pt x="5138" y="4731"/>
                  <a:pt x="5442" y="4032"/>
                </a:cubicBezTo>
                <a:cubicBezTo>
                  <a:pt x="5715" y="3424"/>
                  <a:pt x="6323" y="3029"/>
                  <a:pt x="6931" y="2725"/>
                </a:cubicBezTo>
                <a:cubicBezTo>
                  <a:pt x="7539" y="2421"/>
                  <a:pt x="8177" y="2117"/>
                  <a:pt x="8572" y="1600"/>
                </a:cubicBezTo>
                <a:cubicBezTo>
                  <a:pt x="9024" y="1036"/>
                  <a:pt x="8873" y="1"/>
                  <a:pt x="8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 name="Google Shape;310;p22"/>
          <p:cNvSpPr/>
          <p:nvPr/>
        </p:nvSpPr>
        <p:spPr>
          <a:xfrm rot="3311632" flipH="1">
            <a:off x="7159853" y="3474604"/>
            <a:ext cx="641809" cy="925832"/>
          </a:xfrm>
          <a:custGeom>
            <a:avLst/>
            <a:gdLst/>
            <a:ahLst/>
            <a:cxnLst/>
            <a:rect l="l" t="t" r="r" b="b"/>
            <a:pathLst>
              <a:path w="7509" h="10832" extrusionOk="0">
                <a:moveTo>
                  <a:pt x="1347" y="0"/>
                </a:moveTo>
                <a:cubicBezTo>
                  <a:pt x="1066" y="0"/>
                  <a:pt x="777" y="101"/>
                  <a:pt x="578" y="283"/>
                </a:cubicBezTo>
                <a:cubicBezTo>
                  <a:pt x="305" y="526"/>
                  <a:pt x="213" y="982"/>
                  <a:pt x="183" y="1347"/>
                </a:cubicBezTo>
                <a:cubicBezTo>
                  <a:pt x="1" y="2381"/>
                  <a:pt x="426" y="3475"/>
                  <a:pt x="1277" y="4083"/>
                </a:cubicBezTo>
                <a:cubicBezTo>
                  <a:pt x="2037" y="4599"/>
                  <a:pt x="3010" y="4691"/>
                  <a:pt x="3891" y="4934"/>
                </a:cubicBezTo>
                <a:cubicBezTo>
                  <a:pt x="4803" y="5177"/>
                  <a:pt x="5745" y="5724"/>
                  <a:pt x="5928" y="6636"/>
                </a:cubicBezTo>
                <a:cubicBezTo>
                  <a:pt x="6019" y="7153"/>
                  <a:pt x="5867" y="7700"/>
                  <a:pt x="5685" y="8186"/>
                </a:cubicBezTo>
                <a:cubicBezTo>
                  <a:pt x="5502" y="8703"/>
                  <a:pt x="5289" y="9220"/>
                  <a:pt x="5350" y="9736"/>
                </a:cubicBezTo>
                <a:cubicBezTo>
                  <a:pt x="5411" y="10283"/>
                  <a:pt x="5776" y="10831"/>
                  <a:pt x="6323" y="10831"/>
                </a:cubicBezTo>
                <a:cubicBezTo>
                  <a:pt x="6339" y="10831"/>
                  <a:pt x="6356" y="10832"/>
                  <a:pt x="6372" y="10832"/>
                </a:cubicBezTo>
                <a:cubicBezTo>
                  <a:pt x="6866" y="10832"/>
                  <a:pt x="7269" y="10390"/>
                  <a:pt x="7387" y="9919"/>
                </a:cubicBezTo>
                <a:cubicBezTo>
                  <a:pt x="7508" y="9432"/>
                  <a:pt x="7417" y="8916"/>
                  <a:pt x="7326" y="8429"/>
                </a:cubicBezTo>
                <a:lnTo>
                  <a:pt x="6900" y="6362"/>
                </a:lnTo>
                <a:cubicBezTo>
                  <a:pt x="6748" y="5633"/>
                  <a:pt x="6596" y="4873"/>
                  <a:pt x="6049" y="4387"/>
                </a:cubicBezTo>
                <a:cubicBezTo>
                  <a:pt x="5502" y="3870"/>
                  <a:pt x="4712" y="3748"/>
                  <a:pt x="3982" y="3566"/>
                </a:cubicBezTo>
                <a:cubicBezTo>
                  <a:pt x="3253" y="3384"/>
                  <a:pt x="2493" y="3019"/>
                  <a:pt x="2280" y="2289"/>
                </a:cubicBezTo>
                <a:cubicBezTo>
                  <a:pt x="2189" y="1955"/>
                  <a:pt x="2250" y="1590"/>
                  <a:pt x="2250" y="1226"/>
                </a:cubicBezTo>
                <a:cubicBezTo>
                  <a:pt x="2280" y="861"/>
                  <a:pt x="2219" y="466"/>
                  <a:pt x="1976" y="222"/>
                </a:cubicBezTo>
                <a:cubicBezTo>
                  <a:pt x="1810" y="70"/>
                  <a:pt x="1582" y="0"/>
                  <a:pt x="1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1" name="Google Shape;311;p22"/>
          <p:cNvSpPr/>
          <p:nvPr/>
        </p:nvSpPr>
        <p:spPr>
          <a:xfrm flipH="1">
            <a:off x="7012012" y="257856"/>
            <a:ext cx="1006820" cy="681494"/>
          </a:xfrm>
          <a:custGeom>
            <a:avLst/>
            <a:gdLst/>
            <a:ahLst/>
            <a:cxnLst/>
            <a:rect l="l" t="t" r="r" b="b"/>
            <a:pathLst>
              <a:path w="15898" h="10761" extrusionOk="0">
                <a:moveTo>
                  <a:pt x="9788" y="0"/>
                </a:moveTo>
                <a:lnTo>
                  <a:pt x="6961" y="5502"/>
                </a:lnTo>
                <a:lnTo>
                  <a:pt x="913" y="3769"/>
                </a:lnTo>
                <a:lnTo>
                  <a:pt x="1" y="10365"/>
                </a:lnTo>
                <a:lnTo>
                  <a:pt x="3344" y="10760"/>
                </a:lnTo>
                <a:lnTo>
                  <a:pt x="3587" y="7842"/>
                </a:lnTo>
                <a:lnTo>
                  <a:pt x="10092" y="9332"/>
                </a:lnTo>
                <a:lnTo>
                  <a:pt x="11429" y="4651"/>
                </a:lnTo>
                <a:lnTo>
                  <a:pt x="14651" y="5654"/>
                </a:lnTo>
                <a:lnTo>
                  <a:pt x="15898" y="3070"/>
                </a:lnTo>
                <a:lnTo>
                  <a:pt x="97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2" name="Google Shape;312;p22"/>
          <p:cNvSpPr/>
          <p:nvPr/>
        </p:nvSpPr>
        <p:spPr>
          <a:xfrm flipH="1">
            <a:off x="-142553" y="-277407"/>
            <a:ext cx="1006816" cy="738698"/>
          </a:xfrm>
          <a:custGeom>
            <a:avLst/>
            <a:gdLst/>
            <a:ahLst/>
            <a:cxnLst/>
            <a:rect l="l" t="t" r="r" b="b"/>
            <a:pathLst>
              <a:path w="9819" h="7204" extrusionOk="0">
                <a:moveTo>
                  <a:pt x="305" y="0"/>
                </a:moveTo>
                <a:lnTo>
                  <a:pt x="1" y="2006"/>
                </a:lnTo>
                <a:lnTo>
                  <a:pt x="5837" y="3040"/>
                </a:lnTo>
                <a:lnTo>
                  <a:pt x="548" y="5502"/>
                </a:lnTo>
                <a:lnTo>
                  <a:pt x="305" y="7204"/>
                </a:lnTo>
                <a:lnTo>
                  <a:pt x="9819" y="3769"/>
                </a:lnTo>
                <a:lnTo>
                  <a:pt x="9819" y="1824"/>
                </a:lnTo>
                <a:lnTo>
                  <a:pt x="305" y="0"/>
                </a:lnTo>
                <a:close/>
              </a:path>
            </a:pathLst>
          </a:custGeom>
          <a:solidFill>
            <a:srgbClr val="ED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3" name="Google Shape;313;p22"/>
          <p:cNvSpPr/>
          <p:nvPr/>
        </p:nvSpPr>
        <p:spPr>
          <a:xfrm flipH="1">
            <a:off x="765127" y="4710601"/>
            <a:ext cx="1193595" cy="926299"/>
          </a:xfrm>
          <a:custGeom>
            <a:avLst/>
            <a:gdLst/>
            <a:ahLst/>
            <a:cxnLst/>
            <a:rect l="l" t="t" r="r" b="b"/>
            <a:pathLst>
              <a:path w="7752" h="6016" extrusionOk="0">
                <a:moveTo>
                  <a:pt x="3898" y="1578"/>
                </a:moveTo>
                <a:cubicBezTo>
                  <a:pt x="4206" y="1578"/>
                  <a:pt x="4513" y="1632"/>
                  <a:pt x="4803" y="1738"/>
                </a:cubicBezTo>
                <a:cubicBezTo>
                  <a:pt x="5593" y="2011"/>
                  <a:pt x="5867" y="2954"/>
                  <a:pt x="5654" y="3714"/>
                </a:cubicBezTo>
                <a:cubicBezTo>
                  <a:pt x="5593" y="3896"/>
                  <a:pt x="5502" y="4078"/>
                  <a:pt x="5350" y="4200"/>
                </a:cubicBezTo>
                <a:cubicBezTo>
                  <a:pt x="5198" y="4352"/>
                  <a:pt x="4955" y="4413"/>
                  <a:pt x="4742" y="4413"/>
                </a:cubicBezTo>
                <a:lnTo>
                  <a:pt x="4560" y="4413"/>
                </a:lnTo>
                <a:cubicBezTo>
                  <a:pt x="4195" y="4413"/>
                  <a:pt x="3800" y="4413"/>
                  <a:pt x="3435" y="4291"/>
                </a:cubicBezTo>
                <a:cubicBezTo>
                  <a:pt x="2919" y="4169"/>
                  <a:pt x="2584" y="3866"/>
                  <a:pt x="2280" y="3440"/>
                </a:cubicBezTo>
                <a:cubicBezTo>
                  <a:pt x="2189" y="3288"/>
                  <a:pt x="2068" y="3136"/>
                  <a:pt x="2037" y="2954"/>
                </a:cubicBezTo>
                <a:cubicBezTo>
                  <a:pt x="1976" y="2498"/>
                  <a:pt x="2341" y="2103"/>
                  <a:pt x="2736" y="1859"/>
                </a:cubicBezTo>
                <a:cubicBezTo>
                  <a:pt x="3098" y="1670"/>
                  <a:pt x="3498" y="1578"/>
                  <a:pt x="3898" y="1578"/>
                </a:cubicBezTo>
                <a:close/>
                <a:moveTo>
                  <a:pt x="4170" y="0"/>
                </a:moveTo>
                <a:cubicBezTo>
                  <a:pt x="3142" y="0"/>
                  <a:pt x="2075" y="278"/>
                  <a:pt x="1247" y="796"/>
                </a:cubicBezTo>
                <a:cubicBezTo>
                  <a:pt x="609" y="1191"/>
                  <a:pt x="31" y="1859"/>
                  <a:pt x="31" y="2619"/>
                </a:cubicBezTo>
                <a:cubicBezTo>
                  <a:pt x="1" y="3744"/>
                  <a:pt x="1216" y="4990"/>
                  <a:pt x="2189" y="5507"/>
                </a:cubicBezTo>
                <a:cubicBezTo>
                  <a:pt x="2967" y="5908"/>
                  <a:pt x="3928" y="6016"/>
                  <a:pt x="4845" y="6016"/>
                </a:cubicBezTo>
                <a:cubicBezTo>
                  <a:pt x="5110" y="6016"/>
                  <a:pt x="5372" y="6007"/>
                  <a:pt x="5624" y="5993"/>
                </a:cubicBezTo>
                <a:cubicBezTo>
                  <a:pt x="6019" y="5993"/>
                  <a:pt x="6414" y="5932"/>
                  <a:pt x="6748" y="5750"/>
                </a:cubicBezTo>
                <a:cubicBezTo>
                  <a:pt x="7508" y="5325"/>
                  <a:pt x="7752" y="4321"/>
                  <a:pt x="7752" y="3440"/>
                </a:cubicBezTo>
                <a:cubicBezTo>
                  <a:pt x="7752" y="2376"/>
                  <a:pt x="7417" y="1434"/>
                  <a:pt x="6748" y="826"/>
                </a:cubicBezTo>
                <a:cubicBezTo>
                  <a:pt x="6414" y="522"/>
                  <a:pt x="6019" y="309"/>
                  <a:pt x="5563" y="188"/>
                </a:cubicBezTo>
                <a:cubicBezTo>
                  <a:pt x="5126" y="62"/>
                  <a:pt x="4653" y="0"/>
                  <a:pt x="4170" y="0"/>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 name="Google Shape;314;p22"/>
          <p:cNvSpPr/>
          <p:nvPr/>
        </p:nvSpPr>
        <p:spPr>
          <a:xfrm flipH="1">
            <a:off x="5033985" y="1094653"/>
            <a:ext cx="163708" cy="167825"/>
          </a:xfrm>
          <a:custGeom>
            <a:avLst/>
            <a:gdLst/>
            <a:ahLst/>
            <a:cxnLst/>
            <a:rect l="l" t="t" r="r" b="b"/>
            <a:pathLst>
              <a:path w="2585" h="2650" extrusionOk="0">
                <a:moveTo>
                  <a:pt x="1140" y="0"/>
                </a:moveTo>
                <a:cubicBezTo>
                  <a:pt x="1063" y="0"/>
                  <a:pt x="987" y="11"/>
                  <a:pt x="912" y="35"/>
                </a:cubicBezTo>
                <a:cubicBezTo>
                  <a:pt x="365" y="187"/>
                  <a:pt x="1" y="946"/>
                  <a:pt x="61" y="1463"/>
                </a:cubicBezTo>
                <a:cubicBezTo>
                  <a:pt x="122" y="1919"/>
                  <a:pt x="426" y="2345"/>
                  <a:pt x="852" y="2557"/>
                </a:cubicBezTo>
                <a:cubicBezTo>
                  <a:pt x="996" y="2619"/>
                  <a:pt x="1151" y="2650"/>
                  <a:pt x="1306" y="2650"/>
                </a:cubicBezTo>
                <a:cubicBezTo>
                  <a:pt x="1607" y="2650"/>
                  <a:pt x="1907" y="2535"/>
                  <a:pt x="2128" y="2314"/>
                </a:cubicBezTo>
                <a:cubicBezTo>
                  <a:pt x="2493" y="1980"/>
                  <a:pt x="2584" y="1372"/>
                  <a:pt x="2371" y="916"/>
                </a:cubicBezTo>
                <a:cubicBezTo>
                  <a:pt x="2186" y="493"/>
                  <a:pt x="1655" y="0"/>
                  <a:pt x="1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 name="Google Shape;315;p22"/>
          <p:cNvSpPr txBox="1">
            <a:spLocks noGrp="1"/>
          </p:cNvSpPr>
          <p:nvPr>
            <p:ph type="ctrTitle"/>
          </p:nvPr>
        </p:nvSpPr>
        <p:spPr>
          <a:xfrm>
            <a:off x="720000" y="763425"/>
            <a:ext cx="5479500" cy="10329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r>
              <a:rPr lang="en-US"/>
              <a:t>Click to edit Master title style</a:t>
            </a:r>
            <a:endParaRPr/>
          </a:p>
        </p:txBody>
      </p:sp>
      <p:sp>
        <p:nvSpPr>
          <p:cNvPr id="316" name="Google Shape;316;p22"/>
          <p:cNvSpPr txBox="1">
            <a:spLocks noGrp="1"/>
          </p:cNvSpPr>
          <p:nvPr>
            <p:ph type="subTitle" idx="1"/>
          </p:nvPr>
        </p:nvSpPr>
        <p:spPr>
          <a:xfrm>
            <a:off x="720000" y="1748700"/>
            <a:ext cx="5479500" cy="143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r>
              <a:rPr lang="en-US"/>
              <a:t>Click to edit Master subtitle style</a:t>
            </a:r>
            <a:endParaRPr/>
          </a:p>
        </p:txBody>
      </p:sp>
      <p:sp>
        <p:nvSpPr>
          <p:cNvPr id="317" name="Google Shape;317;p22"/>
          <p:cNvSpPr txBox="1"/>
          <p:nvPr/>
        </p:nvSpPr>
        <p:spPr>
          <a:xfrm>
            <a:off x="720000" y="3783109"/>
            <a:ext cx="5083800" cy="62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200" b="1">
                <a:solidFill>
                  <a:schemeClr val="accent3"/>
                </a:solidFill>
                <a:latin typeface="IBM Plex Sans"/>
                <a:ea typeface="IBM Plex Sans"/>
                <a:cs typeface="IBM Plex Sans"/>
                <a:sym typeface="IBM Plex Sans"/>
              </a:rPr>
              <a:t>CREDITS:</a:t>
            </a:r>
            <a:r>
              <a:rPr lang="en" sz="1200">
                <a:solidFill>
                  <a:schemeClr val="accent3"/>
                </a:solidFill>
                <a:latin typeface="IBM Plex Sans"/>
                <a:ea typeface="IBM Plex Sans"/>
                <a:cs typeface="IBM Plex Sans"/>
                <a:sym typeface="IBM Plex Sans"/>
              </a:rPr>
              <a:t> This presentation template was created by </a:t>
            </a:r>
            <a:r>
              <a:rPr lang="en" sz="1200" b="1">
                <a:solidFill>
                  <a:schemeClr val="accent3"/>
                </a:solidFill>
                <a:uFill>
                  <a:noFill/>
                </a:uFill>
                <a:latin typeface="IBM Plex Sans"/>
                <a:ea typeface="IBM Plex Sans"/>
                <a:cs typeface="IBM Plex Sans"/>
                <a:sym typeface="IBM Plex Sans"/>
                <a:hlinkClick r:id="rId2">
                  <a:extLst>
                    <a:ext uri="{A12FA001-AC4F-418D-AE19-62706E023703}">
                      <ahyp:hlinkClr xmlns:ahyp="http://schemas.microsoft.com/office/drawing/2018/hyperlinkcolor" val="tx"/>
                    </a:ext>
                  </a:extLst>
                </a:hlinkClick>
              </a:rPr>
              <a:t>Slidesgo</a:t>
            </a:r>
            <a:r>
              <a:rPr lang="en" sz="1200">
                <a:solidFill>
                  <a:schemeClr val="accent3"/>
                </a:solidFill>
                <a:latin typeface="IBM Plex Sans"/>
                <a:ea typeface="IBM Plex Sans"/>
                <a:cs typeface="IBM Plex Sans"/>
                <a:sym typeface="IBM Plex Sans"/>
              </a:rPr>
              <a:t>, including icons by </a:t>
            </a:r>
            <a:r>
              <a:rPr lang="en" sz="1200" b="1">
                <a:solidFill>
                  <a:schemeClr val="accent3"/>
                </a:solidFill>
                <a:uFill>
                  <a:noFill/>
                </a:uFill>
                <a:latin typeface="IBM Plex Sans"/>
                <a:ea typeface="IBM Plex Sans"/>
                <a:cs typeface="IBM Plex Sans"/>
                <a:sym typeface="IBM Plex Sans"/>
                <a:hlinkClick r:id="rId3">
                  <a:extLst>
                    <a:ext uri="{A12FA001-AC4F-418D-AE19-62706E023703}">
                      <ahyp:hlinkClr xmlns:ahyp="http://schemas.microsoft.com/office/drawing/2018/hyperlinkcolor" val="tx"/>
                    </a:ext>
                  </a:extLst>
                </a:hlinkClick>
              </a:rPr>
              <a:t>Flaticon</a:t>
            </a:r>
            <a:r>
              <a:rPr lang="en" sz="1200">
                <a:solidFill>
                  <a:schemeClr val="accent3"/>
                </a:solidFill>
                <a:latin typeface="IBM Plex Sans"/>
                <a:ea typeface="IBM Plex Sans"/>
                <a:cs typeface="IBM Plex Sans"/>
                <a:sym typeface="IBM Plex Sans"/>
              </a:rPr>
              <a:t>, and infographics &amp; images by</a:t>
            </a:r>
            <a:r>
              <a:rPr lang="en" sz="1200" b="1">
                <a:solidFill>
                  <a:schemeClr val="accent3"/>
                </a:solidFill>
                <a:latin typeface="IBM Plex Sans"/>
                <a:ea typeface="IBM Plex Sans"/>
                <a:cs typeface="IBM Plex Sans"/>
                <a:sym typeface="IBM Plex Sans"/>
              </a:rPr>
              <a:t> </a:t>
            </a:r>
            <a:r>
              <a:rPr lang="en" sz="1200" b="1">
                <a:solidFill>
                  <a:schemeClr val="accent3"/>
                </a:solidFill>
                <a:uFill>
                  <a:noFill/>
                </a:uFill>
                <a:latin typeface="IBM Plex Sans"/>
                <a:ea typeface="IBM Plex Sans"/>
                <a:cs typeface="IBM Plex Sans"/>
                <a:sym typeface="IBM Plex Sans"/>
                <a:hlinkClick r:id="rId4">
                  <a:extLst>
                    <a:ext uri="{A12FA001-AC4F-418D-AE19-62706E023703}">
                      <ahyp:hlinkClr xmlns:ahyp="http://schemas.microsoft.com/office/drawing/2018/hyperlinkcolor" val="tx"/>
                    </a:ext>
                  </a:extLst>
                </a:hlinkClick>
              </a:rPr>
              <a:t>Freepik</a:t>
            </a:r>
            <a:endParaRPr sz="1200">
              <a:solidFill>
                <a:schemeClr val="accent3"/>
              </a:solidFill>
              <a:latin typeface="IBM Plex Sans"/>
              <a:ea typeface="IBM Plex Sans"/>
              <a:cs typeface="IBM Plex Sans"/>
              <a:sym typeface="IBM Plex Sans"/>
            </a:endParaRPr>
          </a:p>
        </p:txBody>
      </p:sp>
    </p:spTree>
    <p:extLst>
      <p:ext uri="{BB962C8B-B14F-4D97-AF65-F5344CB8AC3E}">
        <p14:creationId xmlns:p14="http://schemas.microsoft.com/office/powerpoint/2010/main" val="240109756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18"/>
        <p:cNvGrpSpPr/>
        <p:nvPr/>
      </p:nvGrpSpPr>
      <p:grpSpPr>
        <a:xfrm>
          <a:off x="0" y="0"/>
          <a:ext cx="0" cy="0"/>
          <a:chOff x="0" y="0"/>
          <a:chExt cx="0" cy="0"/>
        </a:xfrm>
      </p:grpSpPr>
      <p:sp>
        <p:nvSpPr>
          <p:cNvPr id="319" name="Google Shape;319;p23"/>
          <p:cNvSpPr/>
          <p:nvPr/>
        </p:nvSpPr>
        <p:spPr>
          <a:xfrm>
            <a:off x="-847721" y="884535"/>
            <a:ext cx="2003751" cy="1556984"/>
          </a:xfrm>
          <a:custGeom>
            <a:avLst/>
            <a:gdLst/>
            <a:ahLst/>
            <a:cxnLst/>
            <a:rect l="l" t="t" r="r" b="b"/>
            <a:pathLst>
              <a:path w="23618" h="18352" extrusionOk="0">
                <a:moveTo>
                  <a:pt x="11611" y="0"/>
                </a:moveTo>
                <a:cubicBezTo>
                  <a:pt x="11611" y="0"/>
                  <a:pt x="0" y="10152"/>
                  <a:pt x="5836" y="15988"/>
                </a:cubicBezTo>
                <a:cubicBezTo>
                  <a:pt x="7578" y="17739"/>
                  <a:pt x="9875" y="18352"/>
                  <a:pt x="12237" y="18352"/>
                </a:cubicBezTo>
                <a:cubicBezTo>
                  <a:pt x="17750" y="18352"/>
                  <a:pt x="23618" y="15016"/>
                  <a:pt x="23618" y="15016"/>
                </a:cubicBezTo>
                <a:lnTo>
                  <a:pt x="22493" y="12918"/>
                </a:lnTo>
                <a:cubicBezTo>
                  <a:pt x="22493" y="12918"/>
                  <a:pt x="16599" y="16143"/>
                  <a:pt x="12863" y="16143"/>
                </a:cubicBezTo>
                <a:cubicBezTo>
                  <a:pt x="12054" y="16143"/>
                  <a:pt x="11346" y="15992"/>
                  <a:pt x="10821" y="15624"/>
                </a:cubicBezTo>
                <a:lnTo>
                  <a:pt x="20882" y="9332"/>
                </a:lnTo>
                <a:lnTo>
                  <a:pt x="18967" y="6839"/>
                </a:lnTo>
                <a:lnTo>
                  <a:pt x="9697" y="13040"/>
                </a:lnTo>
                <a:cubicBezTo>
                  <a:pt x="9697" y="13040"/>
                  <a:pt x="15046" y="5958"/>
                  <a:pt x="17265" y="4590"/>
                </a:cubicBezTo>
                <a:lnTo>
                  <a:pt x="15229" y="2857"/>
                </a:lnTo>
                <a:lnTo>
                  <a:pt x="7782" y="10152"/>
                </a:lnTo>
                <a:cubicBezTo>
                  <a:pt x="7782" y="10152"/>
                  <a:pt x="9514" y="5198"/>
                  <a:pt x="13526" y="1733"/>
                </a:cubicBezTo>
                <a:lnTo>
                  <a:pt x="116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 name="Google Shape;320;p23"/>
          <p:cNvSpPr/>
          <p:nvPr/>
        </p:nvSpPr>
        <p:spPr>
          <a:xfrm>
            <a:off x="192124" y="-127368"/>
            <a:ext cx="869857" cy="785141"/>
          </a:xfrm>
          <a:custGeom>
            <a:avLst/>
            <a:gdLst/>
            <a:ahLst/>
            <a:cxnLst/>
            <a:rect l="l" t="t" r="r" b="b"/>
            <a:pathLst>
              <a:path w="10183" h="9191" extrusionOk="0">
                <a:moveTo>
                  <a:pt x="4929" y="1"/>
                </a:moveTo>
                <a:cubicBezTo>
                  <a:pt x="4095" y="1"/>
                  <a:pt x="3276" y="359"/>
                  <a:pt x="2432" y="953"/>
                </a:cubicBezTo>
                <a:cubicBezTo>
                  <a:pt x="0" y="2655"/>
                  <a:pt x="3800" y="9190"/>
                  <a:pt x="3800" y="9190"/>
                </a:cubicBezTo>
                <a:lnTo>
                  <a:pt x="5411" y="8369"/>
                </a:lnTo>
                <a:cubicBezTo>
                  <a:pt x="5411" y="8369"/>
                  <a:pt x="1672" y="3658"/>
                  <a:pt x="4043" y="2260"/>
                </a:cubicBezTo>
                <a:cubicBezTo>
                  <a:pt x="4347" y="2077"/>
                  <a:pt x="4649" y="1997"/>
                  <a:pt x="4945" y="1997"/>
                </a:cubicBezTo>
                <a:cubicBezTo>
                  <a:pt x="6960" y="1997"/>
                  <a:pt x="8694" y="5695"/>
                  <a:pt x="8694" y="5695"/>
                </a:cubicBezTo>
                <a:lnTo>
                  <a:pt x="10183" y="4813"/>
                </a:lnTo>
                <a:cubicBezTo>
                  <a:pt x="8185" y="1317"/>
                  <a:pt x="6529" y="1"/>
                  <a:pt x="4929" y="1"/>
                </a:cubicBezTo>
                <a:close/>
              </a:path>
            </a:pathLst>
          </a:custGeom>
          <a:solidFill>
            <a:srgbClr val="73AA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 name="Google Shape;321;p23"/>
          <p:cNvSpPr/>
          <p:nvPr/>
        </p:nvSpPr>
        <p:spPr>
          <a:xfrm>
            <a:off x="2855050" y="4"/>
            <a:ext cx="364393" cy="300800"/>
          </a:xfrm>
          <a:custGeom>
            <a:avLst/>
            <a:gdLst/>
            <a:ahLst/>
            <a:cxnLst/>
            <a:rect l="l" t="t" r="r" b="b"/>
            <a:pathLst>
              <a:path w="9028" h="7452" extrusionOk="0">
                <a:moveTo>
                  <a:pt x="8060" y="0"/>
                </a:moveTo>
                <a:cubicBezTo>
                  <a:pt x="7821" y="0"/>
                  <a:pt x="7577" y="70"/>
                  <a:pt x="7356" y="162"/>
                </a:cubicBezTo>
                <a:cubicBezTo>
                  <a:pt x="6566" y="436"/>
                  <a:pt x="5836" y="770"/>
                  <a:pt x="5107" y="1226"/>
                </a:cubicBezTo>
                <a:cubicBezTo>
                  <a:pt x="3921" y="1986"/>
                  <a:pt x="2857" y="3019"/>
                  <a:pt x="2006" y="4175"/>
                </a:cubicBezTo>
                <a:cubicBezTo>
                  <a:pt x="1611" y="4752"/>
                  <a:pt x="0" y="7062"/>
                  <a:pt x="1398" y="7427"/>
                </a:cubicBezTo>
                <a:cubicBezTo>
                  <a:pt x="1465" y="7444"/>
                  <a:pt x="1533" y="7451"/>
                  <a:pt x="1602" y="7451"/>
                </a:cubicBezTo>
                <a:cubicBezTo>
                  <a:pt x="1906" y="7451"/>
                  <a:pt x="2220" y="7302"/>
                  <a:pt x="2493" y="7153"/>
                </a:cubicBezTo>
                <a:cubicBezTo>
                  <a:pt x="4043" y="6272"/>
                  <a:pt x="5593" y="5421"/>
                  <a:pt x="6900" y="4266"/>
                </a:cubicBezTo>
                <a:cubicBezTo>
                  <a:pt x="7751" y="3567"/>
                  <a:pt x="8481" y="2716"/>
                  <a:pt x="8845" y="1682"/>
                </a:cubicBezTo>
                <a:cubicBezTo>
                  <a:pt x="9028" y="1135"/>
                  <a:pt x="8997" y="405"/>
                  <a:pt x="8511" y="102"/>
                </a:cubicBezTo>
                <a:cubicBezTo>
                  <a:pt x="8367" y="30"/>
                  <a:pt x="8215" y="0"/>
                  <a:pt x="8060" y="0"/>
                </a:cubicBezTo>
                <a:close/>
              </a:path>
            </a:pathLst>
          </a:custGeom>
          <a:solidFill>
            <a:srgbClr val="657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2" name="Google Shape;322;p23"/>
          <p:cNvSpPr/>
          <p:nvPr/>
        </p:nvSpPr>
        <p:spPr>
          <a:xfrm>
            <a:off x="1042774" y="-152474"/>
            <a:ext cx="1224782" cy="1333585"/>
          </a:xfrm>
          <a:custGeom>
            <a:avLst/>
            <a:gdLst/>
            <a:ahLst/>
            <a:cxnLst/>
            <a:rect l="l" t="t" r="r" b="b"/>
            <a:pathLst>
              <a:path w="9024" h="9826" extrusionOk="0">
                <a:moveTo>
                  <a:pt x="8095" y="1"/>
                </a:moveTo>
                <a:cubicBezTo>
                  <a:pt x="8035" y="1"/>
                  <a:pt x="7971" y="7"/>
                  <a:pt x="7904" y="20"/>
                </a:cubicBezTo>
                <a:cubicBezTo>
                  <a:pt x="6992" y="202"/>
                  <a:pt x="6080" y="780"/>
                  <a:pt x="5350" y="1296"/>
                </a:cubicBezTo>
                <a:cubicBezTo>
                  <a:pt x="4986" y="1540"/>
                  <a:pt x="4621" y="1844"/>
                  <a:pt x="4378" y="2239"/>
                </a:cubicBezTo>
                <a:cubicBezTo>
                  <a:pt x="3861" y="3090"/>
                  <a:pt x="4043" y="4245"/>
                  <a:pt x="3466" y="5035"/>
                </a:cubicBezTo>
                <a:cubicBezTo>
                  <a:pt x="3131" y="5491"/>
                  <a:pt x="2645" y="5765"/>
                  <a:pt x="2159" y="6038"/>
                </a:cubicBezTo>
                <a:cubicBezTo>
                  <a:pt x="1612" y="6342"/>
                  <a:pt x="1065" y="6677"/>
                  <a:pt x="669" y="7132"/>
                </a:cubicBezTo>
                <a:cubicBezTo>
                  <a:pt x="244" y="7588"/>
                  <a:pt x="1" y="8227"/>
                  <a:pt x="153" y="8835"/>
                </a:cubicBezTo>
                <a:cubicBezTo>
                  <a:pt x="262" y="9355"/>
                  <a:pt x="766" y="9825"/>
                  <a:pt x="1309" y="9825"/>
                </a:cubicBezTo>
                <a:cubicBezTo>
                  <a:pt x="1369" y="9825"/>
                  <a:pt x="1429" y="9819"/>
                  <a:pt x="1490" y="9807"/>
                </a:cubicBezTo>
                <a:cubicBezTo>
                  <a:pt x="2037" y="9686"/>
                  <a:pt x="2372" y="9169"/>
                  <a:pt x="2584" y="8683"/>
                </a:cubicBezTo>
                <a:cubicBezTo>
                  <a:pt x="2827" y="8166"/>
                  <a:pt x="2979" y="7619"/>
                  <a:pt x="3375" y="7254"/>
                </a:cubicBezTo>
                <a:cubicBezTo>
                  <a:pt x="3831" y="6859"/>
                  <a:pt x="4499" y="6707"/>
                  <a:pt x="4864" y="6251"/>
                </a:cubicBezTo>
                <a:cubicBezTo>
                  <a:pt x="5350" y="5643"/>
                  <a:pt x="5138" y="4731"/>
                  <a:pt x="5442" y="4032"/>
                </a:cubicBezTo>
                <a:cubicBezTo>
                  <a:pt x="5715" y="3424"/>
                  <a:pt x="6323" y="3029"/>
                  <a:pt x="6931" y="2725"/>
                </a:cubicBezTo>
                <a:cubicBezTo>
                  <a:pt x="7539" y="2421"/>
                  <a:pt x="8177" y="2117"/>
                  <a:pt x="8572" y="1600"/>
                </a:cubicBezTo>
                <a:cubicBezTo>
                  <a:pt x="9024" y="1036"/>
                  <a:pt x="8873" y="1"/>
                  <a:pt x="8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 name="Google Shape;323;p23"/>
          <p:cNvSpPr/>
          <p:nvPr/>
        </p:nvSpPr>
        <p:spPr>
          <a:xfrm>
            <a:off x="1485026" y="403471"/>
            <a:ext cx="924787" cy="625994"/>
          </a:xfrm>
          <a:custGeom>
            <a:avLst/>
            <a:gdLst/>
            <a:ahLst/>
            <a:cxnLst/>
            <a:rect l="l" t="t" r="r" b="b"/>
            <a:pathLst>
              <a:path w="15898" h="10761" extrusionOk="0">
                <a:moveTo>
                  <a:pt x="9788" y="0"/>
                </a:moveTo>
                <a:lnTo>
                  <a:pt x="6961" y="5502"/>
                </a:lnTo>
                <a:lnTo>
                  <a:pt x="913" y="3769"/>
                </a:lnTo>
                <a:lnTo>
                  <a:pt x="1" y="10365"/>
                </a:lnTo>
                <a:lnTo>
                  <a:pt x="3344" y="10760"/>
                </a:lnTo>
                <a:lnTo>
                  <a:pt x="3587" y="7842"/>
                </a:lnTo>
                <a:lnTo>
                  <a:pt x="10092" y="9332"/>
                </a:lnTo>
                <a:lnTo>
                  <a:pt x="11429" y="4651"/>
                </a:lnTo>
                <a:lnTo>
                  <a:pt x="14651" y="5654"/>
                </a:lnTo>
                <a:lnTo>
                  <a:pt x="15898" y="3070"/>
                </a:lnTo>
                <a:lnTo>
                  <a:pt x="97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 name="Google Shape;324;p23"/>
          <p:cNvSpPr/>
          <p:nvPr/>
        </p:nvSpPr>
        <p:spPr>
          <a:xfrm>
            <a:off x="8619574" y="721299"/>
            <a:ext cx="219627" cy="207721"/>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 name="Google Shape;325;p23"/>
          <p:cNvSpPr/>
          <p:nvPr/>
        </p:nvSpPr>
        <p:spPr>
          <a:xfrm flipH="1">
            <a:off x="7077953" y="3897673"/>
            <a:ext cx="1133712" cy="1067984"/>
          </a:xfrm>
          <a:custGeom>
            <a:avLst/>
            <a:gdLst/>
            <a:ahLst/>
            <a:cxnLst/>
            <a:rect l="l" t="t" r="r" b="b"/>
            <a:pathLst>
              <a:path w="23889" h="22504" extrusionOk="0">
                <a:moveTo>
                  <a:pt x="15859" y="0"/>
                </a:moveTo>
                <a:cubicBezTo>
                  <a:pt x="12558" y="0"/>
                  <a:pt x="7921" y="1707"/>
                  <a:pt x="5046" y="2922"/>
                </a:cubicBezTo>
                <a:cubicBezTo>
                  <a:pt x="2219" y="4107"/>
                  <a:pt x="244" y="6812"/>
                  <a:pt x="122" y="9913"/>
                </a:cubicBezTo>
                <a:cubicBezTo>
                  <a:pt x="122" y="9943"/>
                  <a:pt x="122" y="10004"/>
                  <a:pt x="122" y="10034"/>
                </a:cubicBezTo>
                <a:cubicBezTo>
                  <a:pt x="1" y="14472"/>
                  <a:pt x="365" y="22101"/>
                  <a:pt x="13132" y="22496"/>
                </a:cubicBezTo>
                <a:cubicBezTo>
                  <a:pt x="13282" y="22501"/>
                  <a:pt x="13430" y="22503"/>
                  <a:pt x="13576" y="22503"/>
                </a:cubicBezTo>
                <a:cubicBezTo>
                  <a:pt x="23449" y="22503"/>
                  <a:pt x="23889" y="12499"/>
                  <a:pt x="23679" y="8606"/>
                </a:cubicBezTo>
                <a:cubicBezTo>
                  <a:pt x="23648" y="7572"/>
                  <a:pt x="23375" y="6569"/>
                  <a:pt x="22919" y="5627"/>
                </a:cubicBezTo>
                <a:cubicBezTo>
                  <a:pt x="21916" y="3560"/>
                  <a:pt x="19667" y="95"/>
                  <a:pt x="16110" y="4"/>
                </a:cubicBezTo>
                <a:cubicBezTo>
                  <a:pt x="16028" y="1"/>
                  <a:pt x="15944" y="0"/>
                  <a:pt x="15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6" name="Google Shape;326;p23"/>
          <p:cNvSpPr/>
          <p:nvPr/>
        </p:nvSpPr>
        <p:spPr>
          <a:xfrm flipH="1">
            <a:off x="7771314" y="3619500"/>
            <a:ext cx="972637" cy="812552"/>
          </a:xfrm>
          <a:custGeom>
            <a:avLst/>
            <a:gdLst/>
            <a:ahLst/>
            <a:cxnLst/>
            <a:rect l="l" t="t" r="r" b="b"/>
            <a:pathLst>
              <a:path w="31035" h="25927" extrusionOk="0">
                <a:moveTo>
                  <a:pt x="15989" y="1"/>
                </a:moveTo>
                <a:lnTo>
                  <a:pt x="14895" y="17995"/>
                </a:lnTo>
                <a:cubicBezTo>
                  <a:pt x="14895" y="17995"/>
                  <a:pt x="11004" y="4165"/>
                  <a:pt x="11399" y="1"/>
                </a:cubicBezTo>
                <a:lnTo>
                  <a:pt x="11399" y="1"/>
                </a:lnTo>
                <a:lnTo>
                  <a:pt x="7205" y="913"/>
                </a:lnTo>
                <a:lnTo>
                  <a:pt x="9302" y="17600"/>
                </a:lnTo>
                <a:cubicBezTo>
                  <a:pt x="9302" y="17600"/>
                  <a:pt x="4651" y="10548"/>
                  <a:pt x="4104" y="2007"/>
                </a:cubicBezTo>
                <a:lnTo>
                  <a:pt x="1" y="2767"/>
                </a:lnTo>
                <a:cubicBezTo>
                  <a:pt x="1" y="2767"/>
                  <a:pt x="1588" y="25927"/>
                  <a:pt x="13578" y="25927"/>
                </a:cubicBezTo>
                <a:cubicBezTo>
                  <a:pt x="14004" y="25927"/>
                  <a:pt x="14443" y="25897"/>
                  <a:pt x="14895" y="25837"/>
                </a:cubicBezTo>
                <a:cubicBezTo>
                  <a:pt x="28087" y="24044"/>
                  <a:pt x="31035" y="2007"/>
                  <a:pt x="31035" y="2007"/>
                </a:cubicBezTo>
                <a:lnTo>
                  <a:pt x="27235" y="1369"/>
                </a:lnTo>
                <a:cubicBezTo>
                  <a:pt x="27235" y="1369"/>
                  <a:pt x="24834" y="17296"/>
                  <a:pt x="19333" y="19089"/>
                </a:cubicBezTo>
                <a:lnTo>
                  <a:pt x="210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 name="Google Shape;327;p23"/>
          <p:cNvSpPr/>
          <p:nvPr/>
        </p:nvSpPr>
        <p:spPr>
          <a:xfrm>
            <a:off x="796151" y="657776"/>
            <a:ext cx="121996" cy="107375"/>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 name="Google Shape;328;p23"/>
          <p:cNvSpPr/>
          <p:nvPr/>
        </p:nvSpPr>
        <p:spPr>
          <a:xfrm rot="-2885892">
            <a:off x="620832" y="4014153"/>
            <a:ext cx="615412" cy="1205278"/>
          </a:xfrm>
          <a:custGeom>
            <a:avLst/>
            <a:gdLst/>
            <a:ahLst/>
            <a:cxnLst/>
            <a:rect l="l" t="t" r="r" b="b"/>
            <a:pathLst>
              <a:path w="9059" h="17999" extrusionOk="0">
                <a:moveTo>
                  <a:pt x="2206" y="1"/>
                </a:moveTo>
                <a:cubicBezTo>
                  <a:pt x="2150" y="1"/>
                  <a:pt x="2094" y="2"/>
                  <a:pt x="2037" y="4"/>
                </a:cubicBezTo>
                <a:cubicBezTo>
                  <a:pt x="1642" y="4"/>
                  <a:pt x="1" y="186"/>
                  <a:pt x="62" y="794"/>
                </a:cubicBezTo>
                <a:cubicBezTo>
                  <a:pt x="92" y="1220"/>
                  <a:pt x="1460" y="1432"/>
                  <a:pt x="1794" y="1645"/>
                </a:cubicBezTo>
                <a:cubicBezTo>
                  <a:pt x="2463" y="2010"/>
                  <a:pt x="3071" y="2557"/>
                  <a:pt x="3466" y="3226"/>
                </a:cubicBezTo>
                <a:cubicBezTo>
                  <a:pt x="4165" y="4442"/>
                  <a:pt x="4287" y="5961"/>
                  <a:pt x="3770" y="7268"/>
                </a:cubicBezTo>
                <a:cubicBezTo>
                  <a:pt x="3436" y="8059"/>
                  <a:pt x="2888" y="8727"/>
                  <a:pt x="2554" y="9518"/>
                </a:cubicBezTo>
                <a:cubicBezTo>
                  <a:pt x="2189" y="10308"/>
                  <a:pt x="2098" y="11311"/>
                  <a:pt x="2645" y="11949"/>
                </a:cubicBezTo>
                <a:cubicBezTo>
                  <a:pt x="3192" y="12648"/>
                  <a:pt x="4195" y="12740"/>
                  <a:pt x="4925" y="13165"/>
                </a:cubicBezTo>
                <a:cubicBezTo>
                  <a:pt x="5715" y="13651"/>
                  <a:pt x="6232" y="14533"/>
                  <a:pt x="6232" y="15445"/>
                </a:cubicBezTo>
                <a:cubicBezTo>
                  <a:pt x="6232" y="15870"/>
                  <a:pt x="6141" y="16296"/>
                  <a:pt x="6141" y="16752"/>
                </a:cubicBezTo>
                <a:cubicBezTo>
                  <a:pt x="6141" y="17177"/>
                  <a:pt x="6293" y="17664"/>
                  <a:pt x="6688" y="17876"/>
                </a:cubicBezTo>
                <a:cubicBezTo>
                  <a:pt x="6827" y="17960"/>
                  <a:pt x="6986" y="17999"/>
                  <a:pt x="7149" y="17999"/>
                </a:cubicBezTo>
                <a:cubicBezTo>
                  <a:pt x="7342" y="17999"/>
                  <a:pt x="7540" y="17945"/>
                  <a:pt x="7721" y="17846"/>
                </a:cubicBezTo>
                <a:cubicBezTo>
                  <a:pt x="8025" y="17664"/>
                  <a:pt x="8269" y="17390"/>
                  <a:pt x="8451" y="17056"/>
                </a:cubicBezTo>
                <a:cubicBezTo>
                  <a:pt x="8907" y="16296"/>
                  <a:pt x="9059" y="15354"/>
                  <a:pt x="8907" y="14472"/>
                </a:cubicBezTo>
                <a:cubicBezTo>
                  <a:pt x="8724" y="13591"/>
                  <a:pt x="8208" y="12800"/>
                  <a:pt x="7509" y="12253"/>
                </a:cubicBezTo>
                <a:cubicBezTo>
                  <a:pt x="7022" y="11888"/>
                  <a:pt x="6445" y="11645"/>
                  <a:pt x="5989" y="11189"/>
                </a:cubicBezTo>
                <a:cubicBezTo>
                  <a:pt x="5411" y="10581"/>
                  <a:pt x="5199" y="9670"/>
                  <a:pt x="5229" y="8819"/>
                </a:cubicBezTo>
                <a:cubicBezTo>
                  <a:pt x="5259" y="7967"/>
                  <a:pt x="5533" y="7147"/>
                  <a:pt x="5776" y="6326"/>
                </a:cubicBezTo>
                <a:cubicBezTo>
                  <a:pt x="6019" y="5505"/>
                  <a:pt x="6262" y="4654"/>
                  <a:pt x="6202" y="3803"/>
                </a:cubicBezTo>
                <a:cubicBezTo>
                  <a:pt x="6141" y="2496"/>
                  <a:pt x="5411" y="1250"/>
                  <a:pt x="4287" y="581"/>
                </a:cubicBezTo>
                <a:cubicBezTo>
                  <a:pt x="3665" y="186"/>
                  <a:pt x="2939" y="1"/>
                  <a:pt x="2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9" name="Google Shape;329;p23"/>
          <p:cNvSpPr/>
          <p:nvPr/>
        </p:nvSpPr>
        <p:spPr>
          <a:xfrm>
            <a:off x="8410026" y="4655126"/>
            <a:ext cx="121996" cy="107375"/>
          </a:xfrm>
          <a:custGeom>
            <a:avLst/>
            <a:gdLst/>
            <a:ahLst/>
            <a:cxnLst/>
            <a:rect l="l" t="t" r="r" b="b"/>
            <a:pathLst>
              <a:path w="3679" h="3480" extrusionOk="0">
                <a:moveTo>
                  <a:pt x="2062" y="0"/>
                </a:moveTo>
                <a:cubicBezTo>
                  <a:pt x="2023" y="0"/>
                  <a:pt x="1985" y="2"/>
                  <a:pt x="1946" y="6"/>
                </a:cubicBezTo>
                <a:cubicBezTo>
                  <a:pt x="882" y="128"/>
                  <a:pt x="1" y="979"/>
                  <a:pt x="213" y="2073"/>
                </a:cubicBezTo>
                <a:cubicBezTo>
                  <a:pt x="356" y="2870"/>
                  <a:pt x="1137" y="3480"/>
                  <a:pt x="1934" y="3480"/>
                </a:cubicBezTo>
                <a:cubicBezTo>
                  <a:pt x="1989" y="3480"/>
                  <a:pt x="2043" y="3477"/>
                  <a:pt x="2098" y="3471"/>
                </a:cubicBezTo>
                <a:cubicBezTo>
                  <a:pt x="2949" y="3380"/>
                  <a:pt x="3678" y="2559"/>
                  <a:pt x="3648" y="1708"/>
                </a:cubicBezTo>
                <a:cubicBezTo>
                  <a:pt x="3619" y="924"/>
                  <a:pt x="2895" y="0"/>
                  <a:pt x="2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193874149"/>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30"/>
        <p:cNvGrpSpPr/>
        <p:nvPr/>
      </p:nvGrpSpPr>
      <p:grpSpPr>
        <a:xfrm>
          <a:off x="0" y="0"/>
          <a:ext cx="0" cy="0"/>
          <a:chOff x="0" y="0"/>
          <a:chExt cx="0" cy="0"/>
        </a:xfrm>
      </p:grpSpPr>
      <p:sp>
        <p:nvSpPr>
          <p:cNvPr id="331" name="Google Shape;331;p24"/>
          <p:cNvSpPr/>
          <p:nvPr/>
        </p:nvSpPr>
        <p:spPr>
          <a:xfrm rot="332329">
            <a:off x="650607" y="4124268"/>
            <a:ext cx="2201392" cy="1203391"/>
          </a:xfrm>
          <a:custGeom>
            <a:avLst/>
            <a:gdLst/>
            <a:ahLst/>
            <a:cxnLst/>
            <a:rect l="l" t="t" r="r" b="b"/>
            <a:pathLst>
              <a:path w="35048" h="19159" extrusionOk="0">
                <a:moveTo>
                  <a:pt x="26572" y="1"/>
                </a:moveTo>
                <a:cubicBezTo>
                  <a:pt x="19845" y="1"/>
                  <a:pt x="17630" y="9827"/>
                  <a:pt x="17630" y="9827"/>
                </a:cubicBezTo>
                <a:cubicBezTo>
                  <a:pt x="15168" y="4008"/>
                  <a:pt x="12747" y="3479"/>
                  <a:pt x="11948" y="3479"/>
                </a:cubicBezTo>
                <a:cubicBezTo>
                  <a:pt x="11770" y="3479"/>
                  <a:pt x="11673" y="3505"/>
                  <a:pt x="11673" y="3505"/>
                </a:cubicBezTo>
                <a:cubicBezTo>
                  <a:pt x="1" y="5633"/>
                  <a:pt x="3071" y="19159"/>
                  <a:pt x="3071" y="19159"/>
                </a:cubicBezTo>
                <a:lnTo>
                  <a:pt x="33892" y="17548"/>
                </a:lnTo>
                <a:cubicBezTo>
                  <a:pt x="33892" y="17548"/>
                  <a:pt x="35047" y="1073"/>
                  <a:pt x="27570" y="70"/>
                </a:cubicBezTo>
                <a:cubicBezTo>
                  <a:pt x="27227" y="23"/>
                  <a:pt x="26894" y="1"/>
                  <a:pt x="26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 name="Google Shape;332;p24"/>
          <p:cNvSpPr/>
          <p:nvPr/>
        </p:nvSpPr>
        <p:spPr>
          <a:xfrm>
            <a:off x="110304" y="150903"/>
            <a:ext cx="854293" cy="790800"/>
          </a:xfrm>
          <a:custGeom>
            <a:avLst/>
            <a:gdLst/>
            <a:ahLst/>
            <a:cxnLst/>
            <a:rect l="l" t="t" r="r" b="b"/>
            <a:pathLst>
              <a:path w="1876" h="1737" extrusionOk="0">
                <a:moveTo>
                  <a:pt x="951" y="0"/>
                </a:moveTo>
                <a:cubicBezTo>
                  <a:pt x="447" y="0"/>
                  <a:pt x="1" y="567"/>
                  <a:pt x="325" y="1216"/>
                </a:cubicBezTo>
                <a:cubicBezTo>
                  <a:pt x="447" y="1489"/>
                  <a:pt x="720" y="1702"/>
                  <a:pt x="1024" y="1733"/>
                </a:cubicBezTo>
                <a:cubicBezTo>
                  <a:pt x="1050" y="1735"/>
                  <a:pt x="1075" y="1736"/>
                  <a:pt x="1101" y="1736"/>
                </a:cubicBezTo>
                <a:cubicBezTo>
                  <a:pt x="1383" y="1736"/>
                  <a:pt x="1673" y="1585"/>
                  <a:pt x="1784" y="1307"/>
                </a:cubicBezTo>
                <a:cubicBezTo>
                  <a:pt x="1875" y="1064"/>
                  <a:pt x="1784" y="730"/>
                  <a:pt x="1663" y="486"/>
                </a:cubicBezTo>
                <a:cubicBezTo>
                  <a:pt x="1470" y="142"/>
                  <a:pt x="1203"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 name="Google Shape;333;p24"/>
          <p:cNvSpPr/>
          <p:nvPr/>
        </p:nvSpPr>
        <p:spPr>
          <a:xfrm>
            <a:off x="6549199" y="-509801"/>
            <a:ext cx="1623251" cy="1502601"/>
          </a:xfrm>
          <a:custGeom>
            <a:avLst/>
            <a:gdLst/>
            <a:ahLst/>
            <a:cxnLst/>
            <a:rect l="l" t="t" r="r" b="b"/>
            <a:pathLst>
              <a:path w="1876" h="1737" extrusionOk="0">
                <a:moveTo>
                  <a:pt x="951" y="0"/>
                </a:moveTo>
                <a:cubicBezTo>
                  <a:pt x="447" y="0"/>
                  <a:pt x="1" y="567"/>
                  <a:pt x="325" y="1216"/>
                </a:cubicBezTo>
                <a:cubicBezTo>
                  <a:pt x="447" y="1489"/>
                  <a:pt x="720" y="1702"/>
                  <a:pt x="1024" y="1733"/>
                </a:cubicBezTo>
                <a:cubicBezTo>
                  <a:pt x="1050" y="1735"/>
                  <a:pt x="1075" y="1736"/>
                  <a:pt x="1101" y="1736"/>
                </a:cubicBezTo>
                <a:cubicBezTo>
                  <a:pt x="1383" y="1736"/>
                  <a:pt x="1673" y="1585"/>
                  <a:pt x="1784" y="1307"/>
                </a:cubicBezTo>
                <a:cubicBezTo>
                  <a:pt x="1875" y="1064"/>
                  <a:pt x="1784" y="730"/>
                  <a:pt x="1663" y="486"/>
                </a:cubicBezTo>
                <a:cubicBezTo>
                  <a:pt x="1470" y="142"/>
                  <a:pt x="1203" y="0"/>
                  <a:pt x="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 name="Google Shape;334;p24"/>
          <p:cNvSpPr/>
          <p:nvPr/>
        </p:nvSpPr>
        <p:spPr>
          <a:xfrm rot="10800000">
            <a:off x="461617" y="-34804"/>
            <a:ext cx="1210581" cy="871604"/>
          </a:xfrm>
          <a:custGeom>
            <a:avLst/>
            <a:gdLst/>
            <a:ahLst/>
            <a:cxnLst/>
            <a:rect l="l" t="t" r="r" b="b"/>
            <a:pathLst>
              <a:path w="27737" h="25389" extrusionOk="0">
                <a:moveTo>
                  <a:pt x="13409" y="1"/>
                </a:moveTo>
                <a:cubicBezTo>
                  <a:pt x="0" y="1"/>
                  <a:pt x="3755" y="25389"/>
                  <a:pt x="3755" y="25389"/>
                </a:cubicBezTo>
                <a:lnTo>
                  <a:pt x="25184" y="25389"/>
                </a:lnTo>
                <a:cubicBezTo>
                  <a:pt x="25184" y="25389"/>
                  <a:pt x="27737" y="525"/>
                  <a:pt x="13816" y="9"/>
                </a:cubicBezTo>
                <a:cubicBezTo>
                  <a:pt x="13678" y="3"/>
                  <a:pt x="13543" y="1"/>
                  <a:pt x="134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 name="Google Shape;335;p24"/>
          <p:cNvSpPr/>
          <p:nvPr/>
        </p:nvSpPr>
        <p:spPr>
          <a:xfrm rot="10800000">
            <a:off x="7225773" y="-212444"/>
            <a:ext cx="1442076" cy="1203049"/>
          </a:xfrm>
          <a:custGeom>
            <a:avLst/>
            <a:gdLst/>
            <a:ahLst/>
            <a:cxnLst/>
            <a:rect l="l" t="t" r="r" b="b"/>
            <a:pathLst>
              <a:path w="19454" h="16230" extrusionOk="0">
                <a:moveTo>
                  <a:pt x="10031" y="1"/>
                </a:moveTo>
                <a:lnTo>
                  <a:pt x="9332" y="11278"/>
                </a:lnTo>
                <a:cubicBezTo>
                  <a:pt x="9332" y="11278"/>
                  <a:pt x="6900" y="2645"/>
                  <a:pt x="7143" y="1"/>
                </a:cubicBezTo>
                <a:lnTo>
                  <a:pt x="7143" y="1"/>
                </a:lnTo>
                <a:lnTo>
                  <a:pt x="4529" y="609"/>
                </a:lnTo>
                <a:lnTo>
                  <a:pt x="5836" y="11035"/>
                </a:lnTo>
                <a:cubicBezTo>
                  <a:pt x="5836" y="11035"/>
                  <a:pt x="2918" y="6627"/>
                  <a:pt x="2584" y="1278"/>
                </a:cubicBezTo>
                <a:lnTo>
                  <a:pt x="0" y="1764"/>
                </a:lnTo>
                <a:cubicBezTo>
                  <a:pt x="0" y="1764"/>
                  <a:pt x="1019" y="16230"/>
                  <a:pt x="8494" y="16230"/>
                </a:cubicBezTo>
                <a:cubicBezTo>
                  <a:pt x="8765" y="16230"/>
                  <a:pt x="9044" y="16211"/>
                  <a:pt x="9332" y="16171"/>
                </a:cubicBezTo>
                <a:cubicBezTo>
                  <a:pt x="17599" y="15077"/>
                  <a:pt x="19454" y="1278"/>
                  <a:pt x="19454" y="1278"/>
                </a:cubicBezTo>
                <a:lnTo>
                  <a:pt x="17052" y="882"/>
                </a:lnTo>
                <a:cubicBezTo>
                  <a:pt x="17052" y="882"/>
                  <a:pt x="15563" y="10852"/>
                  <a:pt x="12098" y="11977"/>
                </a:cubicBezTo>
                <a:lnTo>
                  <a:pt x="131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 name="Google Shape;336;p24"/>
          <p:cNvSpPr/>
          <p:nvPr/>
        </p:nvSpPr>
        <p:spPr>
          <a:xfrm>
            <a:off x="6514300" y="4026601"/>
            <a:ext cx="898406" cy="846319"/>
          </a:xfrm>
          <a:custGeom>
            <a:avLst/>
            <a:gdLst/>
            <a:ahLst/>
            <a:cxnLst/>
            <a:rect l="l" t="t" r="r" b="b"/>
            <a:pathLst>
              <a:path w="23889" h="22504" extrusionOk="0">
                <a:moveTo>
                  <a:pt x="15859" y="0"/>
                </a:moveTo>
                <a:cubicBezTo>
                  <a:pt x="12558" y="0"/>
                  <a:pt x="7921" y="1707"/>
                  <a:pt x="5046" y="2922"/>
                </a:cubicBezTo>
                <a:cubicBezTo>
                  <a:pt x="2219" y="4107"/>
                  <a:pt x="244" y="6812"/>
                  <a:pt x="122" y="9913"/>
                </a:cubicBezTo>
                <a:cubicBezTo>
                  <a:pt x="122" y="9943"/>
                  <a:pt x="122" y="10004"/>
                  <a:pt x="122" y="10034"/>
                </a:cubicBezTo>
                <a:cubicBezTo>
                  <a:pt x="1" y="14472"/>
                  <a:pt x="365" y="22101"/>
                  <a:pt x="13132" y="22496"/>
                </a:cubicBezTo>
                <a:cubicBezTo>
                  <a:pt x="13282" y="22501"/>
                  <a:pt x="13430" y="22503"/>
                  <a:pt x="13576" y="22503"/>
                </a:cubicBezTo>
                <a:cubicBezTo>
                  <a:pt x="23449" y="22503"/>
                  <a:pt x="23889" y="12499"/>
                  <a:pt x="23679" y="8606"/>
                </a:cubicBezTo>
                <a:cubicBezTo>
                  <a:pt x="23648" y="7572"/>
                  <a:pt x="23375" y="6569"/>
                  <a:pt x="22919" y="5627"/>
                </a:cubicBezTo>
                <a:cubicBezTo>
                  <a:pt x="21916" y="3560"/>
                  <a:pt x="19667" y="95"/>
                  <a:pt x="16110" y="4"/>
                </a:cubicBezTo>
                <a:cubicBezTo>
                  <a:pt x="16028" y="1"/>
                  <a:pt x="15944" y="0"/>
                  <a:pt x="15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 name="Google Shape;337;p24"/>
          <p:cNvSpPr/>
          <p:nvPr/>
        </p:nvSpPr>
        <p:spPr>
          <a:xfrm>
            <a:off x="7009246" y="4425646"/>
            <a:ext cx="1167149" cy="975050"/>
          </a:xfrm>
          <a:custGeom>
            <a:avLst/>
            <a:gdLst/>
            <a:ahLst/>
            <a:cxnLst/>
            <a:rect l="l" t="t" r="r" b="b"/>
            <a:pathLst>
              <a:path w="31035" h="25927" extrusionOk="0">
                <a:moveTo>
                  <a:pt x="15989" y="1"/>
                </a:moveTo>
                <a:lnTo>
                  <a:pt x="14895" y="17995"/>
                </a:lnTo>
                <a:cubicBezTo>
                  <a:pt x="14895" y="17995"/>
                  <a:pt x="11004" y="4165"/>
                  <a:pt x="11399" y="1"/>
                </a:cubicBezTo>
                <a:lnTo>
                  <a:pt x="11399" y="1"/>
                </a:lnTo>
                <a:lnTo>
                  <a:pt x="7205" y="913"/>
                </a:lnTo>
                <a:lnTo>
                  <a:pt x="9302" y="17600"/>
                </a:lnTo>
                <a:cubicBezTo>
                  <a:pt x="9302" y="17600"/>
                  <a:pt x="4651" y="10548"/>
                  <a:pt x="4104" y="2007"/>
                </a:cubicBezTo>
                <a:lnTo>
                  <a:pt x="1" y="2767"/>
                </a:lnTo>
                <a:cubicBezTo>
                  <a:pt x="1" y="2767"/>
                  <a:pt x="1588" y="25927"/>
                  <a:pt x="13578" y="25927"/>
                </a:cubicBezTo>
                <a:cubicBezTo>
                  <a:pt x="14004" y="25927"/>
                  <a:pt x="14443" y="25897"/>
                  <a:pt x="14895" y="25837"/>
                </a:cubicBezTo>
                <a:cubicBezTo>
                  <a:pt x="28087" y="24044"/>
                  <a:pt x="31035" y="2007"/>
                  <a:pt x="31035" y="2007"/>
                </a:cubicBezTo>
                <a:lnTo>
                  <a:pt x="27235" y="1369"/>
                </a:lnTo>
                <a:cubicBezTo>
                  <a:pt x="27235" y="1369"/>
                  <a:pt x="24834" y="17296"/>
                  <a:pt x="19333" y="19089"/>
                </a:cubicBezTo>
                <a:lnTo>
                  <a:pt x="210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 name="Google Shape;338;p24"/>
          <p:cNvSpPr/>
          <p:nvPr/>
        </p:nvSpPr>
        <p:spPr>
          <a:xfrm>
            <a:off x="8050500" y="2839727"/>
            <a:ext cx="121951" cy="122255"/>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 name="Google Shape;339;p24"/>
          <p:cNvSpPr/>
          <p:nvPr/>
        </p:nvSpPr>
        <p:spPr>
          <a:xfrm>
            <a:off x="597677" y="4073500"/>
            <a:ext cx="231246" cy="231799"/>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 name="Google Shape;340;p24"/>
          <p:cNvSpPr/>
          <p:nvPr/>
        </p:nvSpPr>
        <p:spPr>
          <a:xfrm>
            <a:off x="1999521" y="303728"/>
            <a:ext cx="170302" cy="170709"/>
          </a:xfrm>
          <a:custGeom>
            <a:avLst/>
            <a:gdLst/>
            <a:ahLst/>
            <a:cxnLst/>
            <a:rect l="l" t="t" r="r" b="b"/>
            <a:pathLst>
              <a:path w="5017" h="5029" extrusionOk="0">
                <a:moveTo>
                  <a:pt x="2089" y="1"/>
                </a:moveTo>
                <a:cubicBezTo>
                  <a:pt x="1260" y="1"/>
                  <a:pt x="726" y="924"/>
                  <a:pt x="426" y="1612"/>
                </a:cubicBezTo>
                <a:cubicBezTo>
                  <a:pt x="123" y="2312"/>
                  <a:pt x="1" y="3132"/>
                  <a:pt x="335" y="3801"/>
                </a:cubicBezTo>
                <a:cubicBezTo>
                  <a:pt x="639" y="4409"/>
                  <a:pt x="1217" y="4834"/>
                  <a:pt x="1885" y="4986"/>
                </a:cubicBezTo>
                <a:cubicBezTo>
                  <a:pt x="2035" y="5015"/>
                  <a:pt x="2188" y="5028"/>
                  <a:pt x="2340" y="5028"/>
                </a:cubicBezTo>
                <a:cubicBezTo>
                  <a:pt x="3174" y="5028"/>
                  <a:pt x="4006" y="4617"/>
                  <a:pt x="4469" y="3923"/>
                </a:cubicBezTo>
                <a:cubicBezTo>
                  <a:pt x="5016" y="3071"/>
                  <a:pt x="5016" y="1916"/>
                  <a:pt x="4439" y="1096"/>
                </a:cubicBezTo>
                <a:cubicBezTo>
                  <a:pt x="3922" y="397"/>
                  <a:pt x="2980" y="2"/>
                  <a:pt x="2129" y="2"/>
                </a:cubicBezTo>
                <a:cubicBezTo>
                  <a:pt x="2115" y="1"/>
                  <a:pt x="2102" y="1"/>
                  <a:pt x="20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851760634"/>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12C5898-9A76-4EC4-B7F0-97F02288EF03}" type="datetime1">
              <a:rPr lang="en-US" smtClean="0"/>
              <a:t>11/6/2024</a:t>
            </a:fld>
            <a:endParaRPr lang="en-US" dirty="0"/>
          </a:p>
        </p:txBody>
      </p:sp>
      <p:sp>
        <p:nvSpPr>
          <p:cNvPr id="5" name="Footer Placeholder 4"/>
          <p:cNvSpPr>
            <a:spLocks noGrp="1"/>
          </p:cNvSpPr>
          <p:nvPr>
            <p:ph type="ftr" sz="quarter" idx="11"/>
          </p:nvPr>
        </p:nvSpPr>
        <p:spPr/>
        <p:txBody>
          <a:bodyPr/>
          <a:lstStyle/>
          <a:p>
            <a:r>
              <a:rPr lang="el-GR"/>
              <a:t>Τμήμα Διεθνών και Δημοσίων Σχέσεων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021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742950"/>
          </a:xfrm>
        </p:spPr>
        <p:txBody>
          <a:bodyPr/>
          <a:lstStyle/>
          <a:p>
            <a:r>
              <a:rPr lang="en-US"/>
              <a:t>Click to edit Master title style</a:t>
            </a:r>
          </a:p>
        </p:txBody>
      </p:sp>
      <p:sp>
        <p:nvSpPr>
          <p:cNvPr id="3" name="Table Placeholder 2"/>
          <p:cNvSpPr>
            <a:spLocks noGrp="1"/>
          </p:cNvSpPr>
          <p:nvPr>
            <p:ph type="tbl" idx="1"/>
          </p:nvPr>
        </p:nvSpPr>
        <p:spPr>
          <a:xfrm>
            <a:off x="457200" y="1200150"/>
            <a:ext cx="8229600" cy="3657600"/>
          </a:xfrm>
        </p:spPr>
        <p:txBody>
          <a:bodyPr spcFirstLastPara="1" rtlCol="0">
            <a:normAutofit/>
          </a:bodyPr>
          <a:lstStyle/>
          <a:p>
            <a:pPr lvl="0"/>
            <a:endParaRPr lang="en-US" noProof="0">
              <a:sym typeface="Open Sans"/>
            </a:endParaRPr>
          </a:p>
        </p:txBody>
      </p:sp>
      <p:sp>
        <p:nvSpPr>
          <p:cNvPr id="4" name="Date Placeholder 3"/>
          <p:cNvSpPr>
            <a:spLocks noGrp="1"/>
          </p:cNvSpPr>
          <p:nvPr>
            <p:ph type="dt" sz="half" idx="10"/>
          </p:nvPr>
        </p:nvSpPr>
        <p:spPr bwMode="auto">
          <a:xfrm>
            <a:off x="0" y="0"/>
            <a:ext cx="0" cy="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Clr>
                <a:srgbClr val="000000"/>
              </a:buClr>
              <a:buFont typeface="Arial" panose="020B0604020202020204" pitchFamily="34" charset="0"/>
              <a:buNone/>
              <a:defRPr/>
            </a:lvl1pPr>
          </a:lstStyle>
          <a:p>
            <a:pPr>
              <a:defRPr/>
            </a:pPr>
            <a:endParaRPr lang="el-GR" altLang="en-US"/>
          </a:p>
        </p:txBody>
      </p:sp>
      <p:sp>
        <p:nvSpPr>
          <p:cNvPr id="5" name="Footer Placeholder 4"/>
          <p:cNvSpPr>
            <a:spLocks noGrp="1"/>
          </p:cNvSpPr>
          <p:nvPr>
            <p:ph type="ftr" sz="quarter" idx="11"/>
          </p:nvPr>
        </p:nvSpPr>
        <p:spPr bwMode="auto">
          <a:xfrm>
            <a:off x="0" y="0"/>
            <a:ext cx="0" cy="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Clr>
                <a:srgbClr val="000000"/>
              </a:buClr>
              <a:buFont typeface="Arial" panose="020B0604020202020204" pitchFamily="34" charset="0"/>
              <a:buNone/>
              <a:defRPr/>
            </a:lvl1pPr>
          </a:lstStyle>
          <a:p>
            <a:pPr>
              <a:defRPr/>
            </a:pPr>
            <a:r>
              <a:rPr lang="el-GR" altLang="en-US"/>
              <a:t>Τμήμα Διεθνών και Δημοσίων Σχέσεων</a:t>
            </a:r>
          </a:p>
        </p:txBody>
      </p:sp>
      <p:sp>
        <p:nvSpPr>
          <p:cNvPr id="6" name="Slide Number Placeholder 5"/>
          <p:cNvSpPr>
            <a:spLocks noGrp="1"/>
          </p:cNvSpPr>
          <p:nvPr>
            <p:ph type="sldNum" sz="quarter" idx="12"/>
          </p:nvPr>
        </p:nvSpPr>
        <p:spPr bwMode="auto">
          <a:xfrm>
            <a:off x="0" y="0"/>
            <a:ext cx="0" cy="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Clr>
                <a:srgbClr val="000000"/>
              </a:buClr>
              <a:buFont typeface="Arial" pitchFamily="34" charset="0"/>
              <a:buNone/>
              <a:defRPr/>
            </a:lvl1pPr>
          </a:lstStyle>
          <a:p>
            <a:fld id="{DE2CFB65-383A-4426-BC0A-6928835A9142}" type="slidenum">
              <a:rPr lang="el-GR" altLang="en-US"/>
              <a:pPr/>
              <a:t>‹#›</a:t>
            </a:fld>
            <a:endParaRPr lang="el-GR" altLang="en-US"/>
          </a:p>
        </p:txBody>
      </p:sp>
    </p:spTree>
    <p:extLst>
      <p:ext uri="{BB962C8B-B14F-4D97-AF65-F5344CB8AC3E}">
        <p14:creationId xmlns:p14="http://schemas.microsoft.com/office/powerpoint/2010/main" val="310271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7" r:id="rId6"/>
    <p:sldLayoutId id="2147483658" r:id="rId7"/>
    <p:sldLayoutId id="2147483659" r:id="rId8"/>
    <p:sldLayoutId id="2147483708" r:id="rId9"/>
    <p:sldLayoutId id="2147483709"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4500"/>
              <a:buFont typeface="Fresca"/>
              <a:buNone/>
              <a:defRPr sz="4500" b="1">
                <a:solidFill>
                  <a:schemeClr val="accent4"/>
                </a:solidFill>
                <a:latin typeface="Fresca"/>
                <a:ea typeface="Fresca"/>
                <a:cs typeface="Fresca"/>
                <a:sym typeface="Fresc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981200"/>
            <a:ext cx="8520600" cy="2587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IBM Plex Sans"/>
              <a:buChar char="●"/>
              <a:defRPr>
                <a:solidFill>
                  <a:schemeClr val="accent3"/>
                </a:solidFill>
                <a:latin typeface="IBM Plex Sans"/>
                <a:ea typeface="IBM Plex Sans"/>
                <a:cs typeface="IBM Plex Sans"/>
                <a:sym typeface="IBM Plex Sans"/>
              </a:defRPr>
            </a:lvl1pPr>
            <a:lvl2pPr marL="914400" lvl="1" indent="-317500">
              <a:lnSpc>
                <a:spcPct val="115000"/>
              </a:lnSpc>
              <a:spcBef>
                <a:spcPts val="0"/>
              </a:spcBef>
              <a:spcAft>
                <a:spcPts val="0"/>
              </a:spcAft>
              <a:buClr>
                <a:schemeClr val="accent3"/>
              </a:buClr>
              <a:buSzPts val="1400"/>
              <a:buFont typeface="IBM Plex Sans"/>
              <a:buChar char="○"/>
              <a:defRPr>
                <a:solidFill>
                  <a:schemeClr val="accent3"/>
                </a:solidFill>
                <a:latin typeface="IBM Plex Sans"/>
                <a:ea typeface="IBM Plex Sans"/>
                <a:cs typeface="IBM Plex Sans"/>
                <a:sym typeface="IBM Plex Sans"/>
              </a:defRPr>
            </a:lvl2pPr>
            <a:lvl3pPr marL="1371600" lvl="2" indent="-317500">
              <a:lnSpc>
                <a:spcPct val="115000"/>
              </a:lnSpc>
              <a:spcBef>
                <a:spcPts val="0"/>
              </a:spcBef>
              <a:spcAft>
                <a:spcPts val="0"/>
              </a:spcAft>
              <a:buClr>
                <a:schemeClr val="accent3"/>
              </a:buClr>
              <a:buSzPts val="1400"/>
              <a:buFont typeface="IBM Plex Sans"/>
              <a:buChar char="■"/>
              <a:defRPr>
                <a:solidFill>
                  <a:schemeClr val="accent3"/>
                </a:solidFill>
                <a:latin typeface="IBM Plex Sans"/>
                <a:ea typeface="IBM Plex Sans"/>
                <a:cs typeface="IBM Plex Sans"/>
                <a:sym typeface="IBM Plex Sans"/>
              </a:defRPr>
            </a:lvl3pPr>
            <a:lvl4pPr marL="1828800" lvl="3" indent="-317500">
              <a:lnSpc>
                <a:spcPct val="115000"/>
              </a:lnSpc>
              <a:spcBef>
                <a:spcPts val="0"/>
              </a:spcBef>
              <a:spcAft>
                <a:spcPts val="0"/>
              </a:spcAft>
              <a:buClr>
                <a:schemeClr val="accent3"/>
              </a:buClr>
              <a:buSzPts val="1400"/>
              <a:buFont typeface="IBM Plex Sans"/>
              <a:buChar char="●"/>
              <a:defRPr>
                <a:solidFill>
                  <a:schemeClr val="accent3"/>
                </a:solidFill>
                <a:latin typeface="IBM Plex Sans"/>
                <a:ea typeface="IBM Plex Sans"/>
                <a:cs typeface="IBM Plex Sans"/>
                <a:sym typeface="IBM Plex Sans"/>
              </a:defRPr>
            </a:lvl4pPr>
            <a:lvl5pPr marL="2286000" lvl="4" indent="-317500">
              <a:lnSpc>
                <a:spcPct val="115000"/>
              </a:lnSpc>
              <a:spcBef>
                <a:spcPts val="0"/>
              </a:spcBef>
              <a:spcAft>
                <a:spcPts val="0"/>
              </a:spcAft>
              <a:buClr>
                <a:schemeClr val="accent3"/>
              </a:buClr>
              <a:buSzPts val="1400"/>
              <a:buFont typeface="IBM Plex Sans"/>
              <a:buChar char="○"/>
              <a:defRPr>
                <a:solidFill>
                  <a:schemeClr val="accent3"/>
                </a:solidFill>
                <a:latin typeface="IBM Plex Sans"/>
                <a:ea typeface="IBM Plex Sans"/>
                <a:cs typeface="IBM Plex Sans"/>
                <a:sym typeface="IBM Plex Sans"/>
              </a:defRPr>
            </a:lvl5pPr>
            <a:lvl6pPr marL="2743200" lvl="5" indent="-317500">
              <a:lnSpc>
                <a:spcPct val="115000"/>
              </a:lnSpc>
              <a:spcBef>
                <a:spcPts val="0"/>
              </a:spcBef>
              <a:spcAft>
                <a:spcPts val="0"/>
              </a:spcAft>
              <a:buClr>
                <a:schemeClr val="accent3"/>
              </a:buClr>
              <a:buSzPts val="1400"/>
              <a:buFont typeface="IBM Plex Sans"/>
              <a:buChar char="■"/>
              <a:defRPr>
                <a:solidFill>
                  <a:schemeClr val="accent3"/>
                </a:solidFill>
                <a:latin typeface="IBM Plex Sans"/>
                <a:ea typeface="IBM Plex Sans"/>
                <a:cs typeface="IBM Plex Sans"/>
                <a:sym typeface="IBM Plex Sans"/>
              </a:defRPr>
            </a:lvl6pPr>
            <a:lvl7pPr marL="3200400" lvl="6" indent="-317500">
              <a:lnSpc>
                <a:spcPct val="115000"/>
              </a:lnSpc>
              <a:spcBef>
                <a:spcPts val="0"/>
              </a:spcBef>
              <a:spcAft>
                <a:spcPts val="0"/>
              </a:spcAft>
              <a:buClr>
                <a:schemeClr val="accent3"/>
              </a:buClr>
              <a:buSzPts val="1400"/>
              <a:buFont typeface="IBM Plex Sans"/>
              <a:buChar char="●"/>
              <a:defRPr>
                <a:solidFill>
                  <a:schemeClr val="accent3"/>
                </a:solidFill>
                <a:latin typeface="IBM Plex Sans"/>
                <a:ea typeface="IBM Plex Sans"/>
                <a:cs typeface="IBM Plex Sans"/>
                <a:sym typeface="IBM Plex Sans"/>
              </a:defRPr>
            </a:lvl7pPr>
            <a:lvl8pPr marL="3657600" lvl="7" indent="-317500">
              <a:lnSpc>
                <a:spcPct val="115000"/>
              </a:lnSpc>
              <a:spcBef>
                <a:spcPts val="0"/>
              </a:spcBef>
              <a:spcAft>
                <a:spcPts val="0"/>
              </a:spcAft>
              <a:buClr>
                <a:schemeClr val="accent3"/>
              </a:buClr>
              <a:buSzPts val="1400"/>
              <a:buChar char="○"/>
              <a:defRPr>
                <a:solidFill>
                  <a:schemeClr val="accent3"/>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extLst>
      <p:ext uri="{BB962C8B-B14F-4D97-AF65-F5344CB8AC3E}">
        <p14:creationId xmlns:p14="http://schemas.microsoft.com/office/powerpoint/2010/main" val="1265433730"/>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mailto:vergados@unipi.gr" TargetMode="External"/><Relationship Id="rId3" Type="http://schemas.openxmlformats.org/officeDocument/2006/relationships/hyperlink" Target="mailto:vzisis@unipi.gr" TargetMode="External"/><Relationship Id="rId7" Type="http://schemas.openxmlformats.org/officeDocument/2006/relationships/hyperlink" Target="mailto:dionpolemis@unipi.gr" TargetMode="External"/><Relationship Id="rId2" Type="http://schemas.openxmlformats.org/officeDocument/2006/relationships/hyperlink" Target="mailto:drivas@unipi.gr" TargetMode="External"/><Relationship Id="rId1" Type="http://schemas.openxmlformats.org/officeDocument/2006/relationships/slideLayout" Target="../slideLayouts/slideLayout7.xml"/><Relationship Id="rId6" Type="http://schemas.openxmlformats.org/officeDocument/2006/relationships/hyperlink" Target="mailto:ggian@unipi.gr" TargetMode="External"/><Relationship Id="rId11" Type="http://schemas.openxmlformats.org/officeDocument/2006/relationships/hyperlink" Target="mailto:chriskamp@unipi.gr" TargetMode="External"/><Relationship Id="rId5" Type="http://schemas.openxmlformats.org/officeDocument/2006/relationships/hyperlink" Target="mailto:englezos@unipi.gr" TargetMode="External"/><Relationship Id="rId10" Type="http://schemas.openxmlformats.org/officeDocument/2006/relationships/hyperlink" Target="mailto:aliarop@unipi.gr" TargetMode="External"/><Relationship Id="rId4" Type="http://schemas.openxmlformats.org/officeDocument/2006/relationships/hyperlink" Target="mailto:arakitz@unipi.gr" TargetMode="External"/><Relationship Id="rId9" Type="http://schemas.openxmlformats.org/officeDocument/2006/relationships/hyperlink" Target="mailto:sgouros@unipi.gr"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mailto:aristeakats@unipi.gr" TargetMode="External"/><Relationship Id="rId3" Type="http://schemas.openxmlformats.org/officeDocument/2006/relationships/hyperlink" Target="mailto:helenf@unipi.gr" TargetMode="External"/><Relationship Id="rId7" Type="http://schemas.openxmlformats.org/officeDocument/2006/relationships/hyperlink" Target="mailto:mkouts@unipi.gr" TargetMode="External"/><Relationship Id="rId2" Type="http://schemas.openxmlformats.org/officeDocument/2006/relationships/hyperlink" Target="mailto:edaferera@unipi.gr" TargetMode="External"/><Relationship Id="rId1" Type="http://schemas.openxmlformats.org/officeDocument/2006/relationships/slideLayout" Target="../slideLayouts/slideLayout7.xml"/><Relationship Id="rId6" Type="http://schemas.openxmlformats.org/officeDocument/2006/relationships/hyperlink" Target="mailto:fpar@unipi.gr" TargetMode="External"/><Relationship Id="rId11" Type="http://schemas.openxmlformats.org/officeDocument/2006/relationships/hyperlink" Target="mailto:gkleftogianni@unipi.gr" TargetMode="External"/><Relationship Id="rId5" Type="http://schemas.openxmlformats.org/officeDocument/2006/relationships/hyperlink" Target="mailto:xefedaki@unipi.gr" TargetMode="External"/><Relationship Id="rId10" Type="http://schemas.openxmlformats.org/officeDocument/2006/relationships/hyperlink" Target="mailto:diamanna@unipi.gr" TargetMode="External"/><Relationship Id="rId4" Type="http://schemas.openxmlformats.org/officeDocument/2006/relationships/hyperlink" Target="mailto:ggarantz@unipi.gr" TargetMode="External"/><Relationship Id="rId9" Type="http://schemas.openxmlformats.org/officeDocument/2006/relationships/hyperlink" Target="mailto:sskountz@unipi.g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finance-erasmus@unipi.gr" TargetMode="External"/><Relationship Id="rId7" Type="http://schemas.openxmlformats.org/officeDocument/2006/relationships/hyperlink" Target="mailto:apapp@unipi.gr" TargetMode="External"/><Relationship Id="rId2" Type="http://schemas.openxmlformats.org/officeDocument/2006/relationships/hyperlink" Target="mailto:outgoing-erasmus@unipi.gr" TargetMode="External"/><Relationship Id="rId1" Type="http://schemas.openxmlformats.org/officeDocument/2006/relationships/slideLayout" Target="../slideLayouts/slideLayout3.xml"/><Relationship Id="rId6" Type="http://schemas.openxmlformats.org/officeDocument/2006/relationships/hyperlink" Target="mailto:incoming-erasmus@unipi.gr" TargetMode="External"/><Relationship Id="rId5" Type="http://schemas.openxmlformats.org/officeDocument/2006/relationships/hyperlink" Target="mailto:consortium-erasmus@unipi.gr" TargetMode="External"/><Relationship Id="rId4" Type="http://schemas.openxmlformats.org/officeDocument/2006/relationships/hyperlink" Target="mailto:icm-erasmus@unipi.gr"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https://www.unipi.gr/erasmus-plus/"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3200" dirty="0"/>
              <a:t>Ενημέρωση Φοιτητών </a:t>
            </a:r>
            <a:br>
              <a:rPr lang="el-GR" sz="3200" dirty="0"/>
            </a:br>
            <a:r>
              <a:rPr lang="en-US" sz="3200" dirty="0"/>
              <a:t>Erasmus+</a:t>
            </a:r>
            <a:br>
              <a:rPr lang="en-US" sz="3200" dirty="0"/>
            </a:br>
            <a:r>
              <a:rPr lang="en-US" sz="3200" dirty="0"/>
              <a:t>202</a:t>
            </a:r>
            <a:r>
              <a:rPr lang="el-GR" sz="3200" dirty="0"/>
              <a:t>5</a:t>
            </a:r>
            <a:r>
              <a:rPr lang="en-US" sz="3200" dirty="0"/>
              <a:t>-202</a:t>
            </a:r>
            <a:r>
              <a:rPr lang="el-GR" sz="3200" dirty="0"/>
              <a:t>6</a:t>
            </a:r>
            <a:endParaRPr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634" y="0"/>
            <a:ext cx="2179983" cy="6400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Οριζόντιες Προτεραιότητες</a:t>
            </a:r>
          </a:p>
        </p:txBody>
      </p:sp>
      <p:sp>
        <p:nvSpPr>
          <p:cNvPr id="5" name="Text Placeholder 4"/>
          <p:cNvSpPr>
            <a:spLocks noGrp="1"/>
          </p:cNvSpPr>
          <p:nvPr>
            <p:ph type="body" idx="1"/>
          </p:nvPr>
        </p:nvSpPr>
        <p:spPr>
          <a:xfrm>
            <a:off x="2499360" y="1322070"/>
            <a:ext cx="5689600" cy="3120300"/>
          </a:xfrm>
        </p:spPr>
        <p:txBody>
          <a:bodyPr/>
          <a:lstStyle/>
          <a:p>
            <a:r>
              <a:rPr lang="el-GR" dirty="0"/>
              <a:t>Ένταξη και Πολυμορφία</a:t>
            </a:r>
          </a:p>
          <a:p>
            <a:r>
              <a:rPr lang="el-GR" dirty="0"/>
              <a:t>Ψηφιακός Μετασχηματισμός</a:t>
            </a:r>
          </a:p>
          <a:p>
            <a:r>
              <a:rPr lang="el-GR" dirty="0"/>
              <a:t>Περιβάλλον και καταπολέμηση της κλιματικής αλλαγής</a:t>
            </a:r>
          </a:p>
          <a:p>
            <a:r>
              <a:rPr lang="el-GR" dirty="0"/>
              <a:t>Συμμετοχή στον δημοκρατικό βίο, κοινές αξίες και συμμετοχή των πολίτων στα κοινά</a:t>
            </a:r>
          </a:p>
        </p:txBody>
      </p:sp>
    </p:spTree>
    <p:extLst>
      <p:ext uri="{BB962C8B-B14F-4D97-AF65-F5344CB8AC3E}">
        <p14:creationId xmlns:p14="http://schemas.microsoft.com/office/powerpoint/2010/main" val="197106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Σημαντικά χαρακτηριστικά του ERASMUS+</a:t>
            </a:r>
          </a:p>
        </p:txBody>
      </p:sp>
      <p:sp>
        <p:nvSpPr>
          <p:cNvPr id="5" name="Text Placeholder 4"/>
          <p:cNvSpPr>
            <a:spLocks noGrp="1"/>
          </p:cNvSpPr>
          <p:nvPr>
            <p:ph type="body" idx="1"/>
          </p:nvPr>
        </p:nvSpPr>
        <p:spPr>
          <a:xfrm>
            <a:off x="2143760" y="763270"/>
            <a:ext cx="6248400" cy="4296410"/>
          </a:xfrm>
        </p:spPr>
        <p:txBody>
          <a:bodyPr/>
          <a:lstStyle/>
          <a:p>
            <a:br>
              <a:rPr lang="el-GR" dirty="0"/>
            </a:br>
            <a:r>
              <a:rPr lang="el-GR" dirty="0"/>
              <a:t>Προστασία, υγεία και ασφάλεια των συμμετεχόντων</a:t>
            </a:r>
          </a:p>
          <a:p>
            <a:r>
              <a:rPr lang="el-GR" dirty="0"/>
              <a:t>Πολυγλωσσία</a:t>
            </a:r>
          </a:p>
          <a:p>
            <a:r>
              <a:rPr lang="el-GR" dirty="0"/>
              <a:t>Διεθνής Διάσταση</a:t>
            </a:r>
          </a:p>
          <a:p>
            <a:r>
              <a:rPr lang="el-GR" dirty="0"/>
              <a:t>Αναγνώριση και επικύρωση των δεξιοτήτων και των επαγγελματικών προσόντων</a:t>
            </a:r>
          </a:p>
          <a:p>
            <a:r>
              <a:rPr lang="el-GR" dirty="0"/>
              <a:t>Γνωστοποίηση των σχεδίων και των αποτελεσμάτων τους για μεγιστοποίηση του αντίκτυπου</a:t>
            </a:r>
          </a:p>
          <a:p>
            <a:r>
              <a:rPr lang="el-GR" dirty="0"/>
              <a:t>Υποχρέωση ανοικτής πρόσβασης σε εκπαιδευτικό υλικό του erasmus+</a:t>
            </a:r>
          </a:p>
          <a:p>
            <a:r>
              <a:rPr lang="el-GR" dirty="0"/>
              <a:t>Ανοικτή πρόσβαση στην έρευνα και τα δεδομένα στο πλαίσιο του erasmus+</a:t>
            </a:r>
          </a:p>
        </p:txBody>
      </p:sp>
    </p:spTree>
    <p:extLst>
      <p:ext uri="{BB962C8B-B14F-4D97-AF65-F5344CB8AC3E}">
        <p14:creationId xmlns:p14="http://schemas.microsoft.com/office/powerpoint/2010/main" val="391579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Νέοι Κανόνες</a:t>
            </a:r>
          </a:p>
        </p:txBody>
      </p:sp>
      <p:sp>
        <p:nvSpPr>
          <p:cNvPr id="3" name="Text Placeholder 2"/>
          <p:cNvSpPr>
            <a:spLocks noGrp="1"/>
          </p:cNvSpPr>
          <p:nvPr>
            <p:ph type="body" idx="1"/>
          </p:nvPr>
        </p:nvSpPr>
        <p:spPr/>
        <p:txBody>
          <a:bodyPr/>
          <a:lstStyle/>
          <a:p>
            <a:endParaRPr lang="el-GR" dirty="0"/>
          </a:p>
          <a:p>
            <a:r>
              <a:rPr lang="el-GR" dirty="0"/>
              <a:t>Πρόσθετη Επιχορήγηση ατόμων με Λιγότερες ευκαιρίες</a:t>
            </a:r>
          </a:p>
          <a:p>
            <a:r>
              <a:rPr lang="el-GR" dirty="0"/>
              <a:t>Μακροχρόνια Κινητικότητα Φοιτητών</a:t>
            </a:r>
          </a:p>
          <a:p>
            <a:r>
              <a:rPr lang="el-GR" dirty="0"/>
              <a:t>Βραχυχρόνια Κινητικότητα Φοιτητών</a:t>
            </a:r>
          </a:p>
          <a:p>
            <a:r>
              <a:rPr lang="el-GR" dirty="0"/>
              <a:t>Αιτήσεις από το 1</a:t>
            </a:r>
            <a:r>
              <a:rPr lang="el-GR" baseline="30000" dirty="0"/>
              <a:t>ο</a:t>
            </a:r>
            <a:r>
              <a:rPr lang="el-GR" dirty="0"/>
              <a:t> έτος σπουδών</a:t>
            </a:r>
          </a:p>
          <a:p>
            <a:endParaRPr lang="el-GR"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35885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Μακροχρόνια Κινητικότητα Φοιτητών</a:t>
            </a:r>
          </a:p>
        </p:txBody>
      </p:sp>
      <p:sp>
        <p:nvSpPr>
          <p:cNvPr id="3" name="Text Placeholder 2"/>
          <p:cNvSpPr>
            <a:spLocks noGrp="1"/>
          </p:cNvSpPr>
          <p:nvPr>
            <p:ph type="body" idx="1"/>
          </p:nvPr>
        </p:nvSpPr>
        <p:spPr/>
        <p:txBody>
          <a:bodyPr/>
          <a:lstStyle/>
          <a:p>
            <a:r>
              <a:rPr lang="el-GR" dirty="0"/>
              <a:t>Επιλέξιμη περίοδος μετακίνησης με φυσική παρουσία</a:t>
            </a:r>
          </a:p>
          <a:p>
            <a:r>
              <a:rPr lang="el-GR" dirty="0"/>
              <a:t>Για σπουδές από 2 έως 12 μήνες</a:t>
            </a:r>
          </a:p>
          <a:p>
            <a:r>
              <a:rPr lang="el-GR" dirty="0"/>
              <a:t>Συνδυασμός σπουδών και πρακτική, 2 έως 12 μήνες</a:t>
            </a:r>
          </a:p>
          <a:p>
            <a:r>
              <a:rPr lang="el-GR" dirty="0"/>
              <a:t>Πρόσθετη Χρηματοδότηση 250€ για κινητικότητα φοιτητών με λιγότερες ευκαιρίες</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0104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Βραχυχρόνια Κινητικότητα Φοιτητών</a:t>
            </a:r>
          </a:p>
        </p:txBody>
      </p:sp>
      <p:sp>
        <p:nvSpPr>
          <p:cNvPr id="3" name="Text Placeholder 2"/>
          <p:cNvSpPr>
            <a:spLocks noGrp="1"/>
          </p:cNvSpPr>
          <p:nvPr>
            <p:ph type="body" idx="1"/>
          </p:nvPr>
        </p:nvSpPr>
        <p:spPr>
          <a:xfrm>
            <a:off x="2200771" y="1084200"/>
            <a:ext cx="6002518" cy="3386200"/>
          </a:xfrm>
        </p:spPr>
        <p:txBody>
          <a:bodyPr/>
          <a:lstStyle/>
          <a:p>
            <a:r>
              <a:rPr lang="el-GR" sz="1600" dirty="0"/>
              <a:t>Κάθε φοιτητής, και ιδιαιτέρως εκείνοι που δεν είναι σε θέση να συμμετέχουν σε μια μακροχρόνια κινητικότητα με φυσική παρουσία, μπορεί να συνδυάσει μια βραχυχρόνια κινητικότητα με φυσική παρουσία συνδυάζοντας την με εικονική δραστηριότητα</a:t>
            </a:r>
          </a:p>
          <a:p>
            <a:r>
              <a:rPr lang="el-GR" sz="1600" dirty="0"/>
              <a:t>Διάρκεια κινητικότητας με φυσική παρουσία: 5-30 ημέρες (δεν υπάρχει ελάχιστη επιλέξιμη διάρκεια για την εικονική δραστηριότητα)</a:t>
            </a:r>
          </a:p>
          <a:p>
            <a:r>
              <a:rPr lang="el-GR" sz="1600" dirty="0"/>
              <a:t>Υποχρεωτικός συνδυασμός με εικονική δραστηριότητα, (απονομή 3 </a:t>
            </a:r>
            <a:r>
              <a:rPr lang="en-US" sz="1600" dirty="0"/>
              <a:t>ECTS)</a:t>
            </a:r>
            <a:endParaRPr lang="el-GR" sz="1600" dirty="0"/>
          </a:p>
          <a:p>
            <a:r>
              <a:rPr lang="el-GR" sz="1600" dirty="0"/>
              <a:t>Συμμετοχή σε εντατικό πρόγραμμα μικτής κινητικότητας</a:t>
            </a:r>
            <a:r>
              <a:rPr lang="en-US" sz="1600" dirty="0"/>
              <a:t> (</a:t>
            </a:r>
            <a:r>
              <a:rPr lang="en-US" sz="1600" dirty="0" err="1"/>
              <a:t>BiP</a:t>
            </a:r>
            <a:r>
              <a:rPr lang="en-US" sz="1600" dirty="0"/>
              <a:t> – Blended Intensive Program)</a:t>
            </a:r>
            <a:endParaRPr lang="el-GR"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52048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BiP</a:t>
            </a:r>
            <a:r>
              <a:rPr lang="en-US" dirty="0"/>
              <a:t> – Blended Intensive Program</a:t>
            </a:r>
            <a:endParaRPr lang="el-GR" dirty="0"/>
          </a:p>
        </p:txBody>
      </p:sp>
      <p:sp>
        <p:nvSpPr>
          <p:cNvPr id="3" name="Text Placeholder 2"/>
          <p:cNvSpPr>
            <a:spLocks noGrp="1"/>
          </p:cNvSpPr>
          <p:nvPr>
            <p:ph type="body" idx="1"/>
          </p:nvPr>
        </p:nvSpPr>
        <p:spPr>
          <a:xfrm>
            <a:off x="2286075" y="720181"/>
            <a:ext cx="6002518" cy="3703138"/>
          </a:xfrm>
        </p:spPr>
        <p:txBody>
          <a:bodyPr/>
          <a:lstStyle/>
          <a:p>
            <a:r>
              <a:rPr lang="el-GR" sz="1600" dirty="0"/>
              <a:t>Πρόκειται για εντατικά προγράμματα σύντομης διάρκειας που χρησιμοποιούν καινοτόμες μεθόδους μάθησης και διδασκαλίας, συμπεριλαμβανομένης της χρήσης της διαδικτυακής συνεργασίας. </a:t>
            </a:r>
            <a:endParaRPr lang="en-US" sz="1600" dirty="0"/>
          </a:p>
          <a:p>
            <a:r>
              <a:rPr lang="el-GR" sz="1600" dirty="0"/>
              <a:t>Το εντατικό πρόγραμμα θα πρέπει να έχει προστιθέμενη αξία σε σύγκριση με υφιστάμενα μαθήματα ή προγράμματα κατάρτισης που προσφέρονται από τα συμμετέχοντα ΑΕΙ και μπορεί να είναι </a:t>
            </a:r>
            <a:r>
              <a:rPr lang="en-US" sz="1600" dirty="0"/>
              <a:t>v</a:t>
            </a:r>
            <a:r>
              <a:rPr lang="el-GR" sz="1600" dirty="0"/>
              <a:t>πολυετές. Προσφέροντας νέες και πιο ευέλικτες μορφές κινητικότητας που συνδυάζουν κινητικότητα με φυσική παρουσία με μια εικονική συνιστώσα, τα εντατικά προγράμματα μικτής κινητικότητας έχουν ως στόχο να προσεγγίσουν κάθε τύπο</a:t>
            </a:r>
            <a:r>
              <a:rPr lang="en-US" sz="1600" dirty="0"/>
              <a:t> </a:t>
            </a:r>
            <a:r>
              <a:rPr lang="el-GR" sz="1600" dirty="0"/>
              <a:t>φοιτητή από κάθε κοινωνικό στρώμα, κλάδο και κύκλο σπουδών. </a:t>
            </a:r>
            <a:endParaRPr lang="el-GR"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07606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BiP</a:t>
            </a:r>
            <a:r>
              <a:rPr lang="en-US" dirty="0"/>
              <a:t> – Blended Intensive Program</a:t>
            </a:r>
            <a:endParaRPr lang="el-GR" dirty="0"/>
          </a:p>
        </p:txBody>
      </p:sp>
      <p:sp>
        <p:nvSpPr>
          <p:cNvPr id="3" name="Text Placeholder 2"/>
          <p:cNvSpPr>
            <a:spLocks noGrp="1"/>
          </p:cNvSpPr>
          <p:nvPr>
            <p:ph type="body" idx="1"/>
          </p:nvPr>
        </p:nvSpPr>
        <p:spPr>
          <a:xfrm>
            <a:off x="2286075" y="1242696"/>
            <a:ext cx="6002518" cy="3111590"/>
          </a:xfrm>
        </p:spPr>
        <p:txBody>
          <a:bodyPr/>
          <a:lstStyle/>
          <a:p>
            <a:r>
              <a:rPr lang="el-GR" sz="1600" dirty="0"/>
              <a:t>Η μετακίνηση είναι από 5 – 30 ημέρες σε συνδυασμό ενός εικονικού στοιχείου</a:t>
            </a:r>
          </a:p>
          <a:p>
            <a:r>
              <a:rPr lang="el-GR" sz="1600" dirty="0"/>
              <a:t>Η χρηματοδότηση είναι η ίδια με την κατηγορία Βραχυχρόνια Κινητικότητα</a:t>
            </a:r>
          </a:p>
          <a:p>
            <a:r>
              <a:rPr lang="el-GR" sz="1600" dirty="0"/>
              <a:t>Το συντονιστικό ΑΕΙ θα δώσει τουλάχιστον 3 </a:t>
            </a:r>
            <a:r>
              <a:rPr lang="en-US" sz="1600" dirty="0"/>
              <a:t>ECTS </a:t>
            </a:r>
            <a:r>
              <a:rPr lang="el-GR" sz="1600" dirty="0"/>
              <a:t>για την παρακολούθηση του </a:t>
            </a:r>
            <a:r>
              <a:rPr lang="en-US" sz="1600" dirty="0" err="1"/>
              <a:t>BiP</a:t>
            </a:r>
            <a:r>
              <a:rPr lang="en-US" sz="1600" dirty="0"/>
              <a:t> </a:t>
            </a:r>
            <a:endParaRPr lang="el-GR" sz="1600" dirty="0"/>
          </a:p>
          <a:p>
            <a:r>
              <a:rPr lang="el-GR" sz="1600" dirty="0"/>
              <a:t>Θα προστεθεί στο Παράρτημα Διπλώματος του φοιτητή μετά την αποφοίτηση του</a:t>
            </a:r>
            <a:endParaRPr lang="el-GR"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089595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Erasmus+ App</a:t>
            </a:r>
            <a:endParaRPr lang="el-GR" dirty="0"/>
          </a:p>
        </p:txBody>
      </p:sp>
      <p:sp>
        <p:nvSpPr>
          <p:cNvPr id="4" name="Text Placeholder 3"/>
          <p:cNvSpPr>
            <a:spLocks noGrp="1"/>
          </p:cNvSpPr>
          <p:nvPr>
            <p:ph type="body" idx="1"/>
          </p:nvPr>
        </p:nvSpPr>
        <p:spPr>
          <a:xfrm>
            <a:off x="2230608" y="1056960"/>
            <a:ext cx="2270918" cy="3716007"/>
          </a:xfrm>
        </p:spPr>
        <p:txBody>
          <a:bodyPr/>
          <a:lstStyle/>
          <a:p>
            <a:r>
              <a:rPr lang="el-GR" sz="1200" dirty="0"/>
              <a:t>Η νέα εφαρμογή Erasmus + είναι ένα από τα βασικά παραδοτέα της Πρωτοβουλίας και θα συμβάλει</a:t>
            </a:r>
            <a:r>
              <a:rPr lang="en-US" sz="1200" dirty="0"/>
              <a:t> </a:t>
            </a:r>
            <a:r>
              <a:rPr lang="el-GR" sz="1200" b="1" dirty="0"/>
              <a:t>European Student Card Initiative </a:t>
            </a:r>
            <a:r>
              <a:rPr lang="el-GR" sz="1200" dirty="0"/>
              <a:t> σημαντικά στην επίτευξη του οράματος για την υλοποίηση του Ευρωπαϊκού Χώρου Εκπαίδευσης έως το 2025.</a:t>
            </a:r>
          </a:p>
          <a:p>
            <a:endParaRPr lang="el-GR" dirty="0"/>
          </a:p>
        </p:txBody>
      </p:sp>
      <p:sp>
        <p:nvSpPr>
          <p:cNvPr id="5" name="Text Placeholder 4"/>
          <p:cNvSpPr>
            <a:spLocks noGrp="1"/>
          </p:cNvSpPr>
          <p:nvPr>
            <p:ph type="body" idx="2"/>
          </p:nvPr>
        </p:nvSpPr>
        <p:spPr>
          <a:xfrm>
            <a:off x="4320244" y="951452"/>
            <a:ext cx="2396732" cy="3927021"/>
          </a:xfrm>
        </p:spPr>
        <p:txBody>
          <a:bodyPr/>
          <a:lstStyle/>
          <a:p>
            <a:r>
              <a:rPr lang="el-GR" sz="1200" dirty="0"/>
              <a:t>Η νέα εφαρμογή Erasmus + θα διασφαλίσει ότι οι φοιτητές σε όλη την Ευρώπη θα έχουν εύκολη πρόσβαση σε πληροφορίες σχετικά με τις ευκαιρίες κινητικότητας που προσφέρει το πρόγραμμα Erasmus + και θα τους υποστηρίζουν </a:t>
            </a:r>
            <a:r>
              <a:rPr lang="el-GR" sz="1200" dirty="0" err="1"/>
              <a:t>καθ</a:t>
            </a:r>
            <a:r>
              <a:rPr lang="el-GR" sz="1200" dirty="0"/>
              <a:t> 'όλη τη διάρκεια του ταξιδιού τους στο εξωτερικό</a:t>
            </a:r>
            <a:r>
              <a:rPr lang="el-GR" dirty="0"/>
              <a:t>.</a:t>
            </a:r>
          </a:p>
          <a:p>
            <a:endParaRPr lang="el-GR" dirty="0"/>
          </a:p>
        </p:txBody>
      </p:sp>
      <p:sp>
        <p:nvSpPr>
          <p:cNvPr id="6" name="Text Placeholder 5"/>
          <p:cNvSpPr>
            <a:spLocks noGrp="1"/>
          </p:cNvSpPr>
          <p:nvPr>
            <p:ph type="body" idx="3"/>
          </p:nvPr>
        </p:nvSpPr>
        <p:spPr>
          <a:xfrm>
            <a:off x="6716976" y="670880"/>
            <a:ext cx="1858800" cy="2739300"/>
          </a:xfrm>
        </p:spPr>
        <p:txBody>
          <a:bodyPr/>
          <a:lstStyle/>
          <a:p>
            <a:endParaRPr lang="el-GR" dirty="0"/>
          </a:p>
          <a:p>
            <a:r>
              <a:rPr lang="el-GR" sz="1200" dirty="0"/>
              <a:t>Η πρώτη κυκλοφορία της νέας εφαρμογής είναι τώρα διαθέσιμη για λήψη στο κινητό σας τηλέφωνο από το </a:t>
            </a:r>
            <a:r>
              <a:rPr lang="el-GR" sz="1200" dirty="0" err="1"/>
              <a:t>Google</a:t>
            </a:r>
            <a:r>
              <a:rPr lang="el-GR" sz="1200" dirty="0"/>
              <a:t> </a:t>
            </a:r>
            <a:r>
              <a:rPr lang="el-GR" sz="1200" dirty="0" err="1"/>
              <a:t>Play</a:t>
            </a:r>
            <a:r>
              <a:rPr lang="el-GR" sz="1200" dirty="0"/>
              <a:t> και το </a:t>
            </a:r>
            <a:r>
              <a:rPr lang="el-GR" sz="1200" dirty="0" err="1"/>
              <a:t>Apple</a:t>
            </a:r>
            <a:r>
              <a:rPr lang="el-GR" sz="1200" dirty="0"/>
              <a:t> </a:t>
            </a:r>
            <a:r>
              <a:rPr lang="el-GR" sz="1200" dirty="0" err="1"/>
              <a:t>App</a:t>
            </a:r>
            <a:r>
              <a:rPr lang="el-GR" sz="1200" dirty="0"/>
              <a:t> </a:t>
            </a:r>
            <a:r>
              <a:rPr lang="el-GR" sz="1200" dirty="0" err="1"/>
              <a:t>Store</a:t>
            </a:r>
            <a:r>
              <a:rPr lang="el-GR" sz="1200" dirty="0"/>
              <a:t> ή στο διαδίκτυο.</a:t>
            </a:r>
          </a:p>
          <a:p>
            <a:endParaRPr lang="el-GR" sz="1200" dirty="0"/>
          </a:p>
        </p:txBody>
      </p:sp>
    </p:spTree>
    <p:extLst>
      <p:ext uri="{BB962C8B-B14F-4D97-AF65-F5344CB8AC3E}">
        <p14:creationId xmlns:p14="http://schemas.microsoft.com/office/powerpoint/2010/main" val="3089657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7" name="Rectangle 6"/>
          <p:cNvSpPr/>
          <p:nvPr/>
        </p:nvSpPr>
        <p:spPr>
          <a:xfrm>
            <a:off x="1858946" y="1548850"/>
            <a:ext cx="5210070" cy="2246769"/>
          </a:xfrm>
          <a:prstGeom prst="rect">
            <a:avLst/>
          </a:prstGeom>
        </p:spPr>
        <p:txBody>
          <a:bodyPr wrap="square">
            <a:spAutoFit/>
          </a:bodyPr>
          <a:lstStyle/>
          <a:p>
            <a:r>
              <a:rPr lang="el-GR" dirty="0"/>
              <a:t>Τα νέα χαρακτηριστικά περιλαμβάνουν:</a:t>
            </a:r>
          </a:p>
          <a:p>
            <a:pPr algn="just"/>
            <a:endParaRPr lang="el-GR" dirty="0"/>
          </a:p>
          <a:p>
            <a:pPr marL="285750" indent="-285750" algn="just">
              <a:buFont typeface="Arial" panose="020B0604020202020204" pitchFamily="34" charset="0"/>
              <a:buChar char="•"/>
            </a:pPr>
            <a:r>
              <a:rPr lang="el-GR" dirty="0"/>
              <a:t>βήμα προς βήμα καθοδήγηση μέσω του ταξιδιού κινητικότητας</a:t>
            </a:r>
          </a:p>
          <a:p>
            <a:pPr marL="285750" indent="-285750" algn="just">
              <a:buFont typeface="Arial" panose="020B0604020202020204" pitchFamily="34" charset="0"/>
              <a:buChar char="•"/>
            </a:pPr>
            <a:r>
              <a:rPr lang="el-GR" dirty="0"/>
              <a:t> </a:t>
            </a:r>
            <a:r>
              <a:rPr lang="el-GR" dirty="0" err="1"/>
              <a:t>υμβουλές</a:t>
            </a:r>
            <a:r>
              <a:rPr lang="el-GR" dirty="0"/>
              <a:t> και ιστορίες με επίκεντρο τους μαθητές για την υποστήριξη μαθητών σε κινητές συσκευές</a:t>
            </a:r>
          </a:p>
          <a:p>
            <a:pPr marL="285750" indent="-285750" algn="just">
              <a:buFont typeface="Arial" panose="020B0604020202020204" pitchFamily="34" charset="0"/>
              <a:buChar char="•"/>
            </a:pPr>
            <a:r>
              <a:rPr lang="el-GR" dirty="0"/>
              <a:t> </a:t>
            </a:r>
            <a:r>
              <a:rPr lang="el-GR" dirty="0" err="1"/>
              <a:t>ροσφορές</a:t>
            </a:r>
            <a:r>
              <a:rPr lang="el-GR" dirty="0"/>
              <a:t> μαθητών, υπηρεσίες και εκδηλώσεις που προωθούν την εμπλοκή με διαπολιτισμικές δραστηριότητες και άτομα από τοπικές κοινότητες</a:t>
            </a:r>
          </a:p>
          <a:p>
            <a:endParaRPr lang="el-GR" dirty="0"/>
          </a:p>
        </p:txBody>
      </p:sp>
      <p:sp>
        <p:nvSpPr>
          <p:cNvPr id="8" name="TextBox 7"/>
          <p:cNvSpPr txBox="1"/>
          <p:nvPr/>
        </p:nvSpPr>
        <p:spPr>
          <a:xfrm>
            <a:off x="1195754" y="3771094"/>
            <a:ext cx="4401178" cy="369332"/>
          </a:xfrm>
          <a:prstGeom prst="rect">
            <a:avLst/>
          </a:prstGeom>
          <a:noFill/>
        </p:spPr>
        <p:txBody>
          <a:bodyPr wrap="square" rtlCol="0">
            <a:spAutoFit/>
          </a:bodyPr>
          <a:lstStyle/>
          <a:p>
            <a:r>
              <a:rPr lang="en-US" sz="1800" dirty="0">
                <a:solidFill>
                  <a:schemeClr val="bg1"/>
                </a:solidFill>
              </a:rPr>
              <a:t>Useful link </a:t>
            </a:r>
            <a:r>
              <a:rPr lang="en-US" sz="1800" dirty="0">
                <a:solidFill>
                  <a:schemeClr val="bg1"/>
                </a:solidFill>
                <a:sym typeface="Wingdings" panose="05000000000000000000" pitchFamily="2" charset="2"/>
              </a:rPr>
              <a:t> </a:t>
            </a:r>
            <a:r>
              <a:rPr lang="en-US" sz="1800" dirty="0">
                <a:solidFill>
                  <a:schemeClr val="bg1"/>
                </a:solidFill>
              </a:rPr>
              <a:t>https://erasmusapp.eu/ </a:t>
            </a:r>
            <a:endParaRPr lang="el-GR" sz="1800" dirty="0">
              <a:solidFill>
                <a:schemeClr val="bg1"/>
              </a:solidFill>
            </a:endParaRPr>
          </a:p>
        </p:txBody>
      </p:sp>
    </p:spTree>
    <p:extLst>
      <p:ext uri="{BB962C8B-B14F-4D97-AF65-F5344CB8AC3E}">
        <p14:creationId xmlns:p14="http://schemas.microsoft.com/office/powerpoint/2010/main" val="205865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Title 4"/>
          <p:cNvSpPr>
            <a:spLocks noGrp="1"/>
          </p:cNvSpPr>
          <p:nvPr>
            <p:ph type="ctrTitle" idx="4294967295"/>
          </p:nvPr>
        </p:nvSpPr>
        <p:spPr>
          <a:xfrm>
            <a:off x="2682910" y="614863"/>
            <a:ext cx="3371850" cy="1160463"/>
          </a:xfrm>
        </p:spPr>
        <p:txBody>
          <a:bodyPr/>
          <a:lstStyle/>
          <a:p>
            <a:r>
              <a:rPr lang="el-GR" sz="3200" dirty="0"/>
              <a:t>ΠΡΑΣΙΝΗ ΜΕΤΑΚΙΝΗΣΗ</a:t>
            </a:r>
          </a:p>
        </p:txBody>
      </p:sp>
      <p:sp>
        <p:nvSpPr>
          <p:cNvPr id="6" name="Subtitle 5"/>
          <p:cNvSpPr>
            <a:spLocks noGrp="1"/>
          </p:cNvSpPr>
          <p:nvPr>
            <p:ph type="subTitle" idx="4294967295"/>
          </p:nvPr>
        </p:nvSpPr>
        <p:spPr>
          <a:xfrm>
            <a:off x="1617593" y="2033011"/>
            <a:ext cx="5818187" cy="1985963"/>
          </a:xfrm>
        </p:spPr>
        <p:txBody>
          <a:bodyPr/>
          <a:lstStyle/>
          <a:p>
            <a:r>
              <a:rPr lang="el-GR" dirty="0"/>
              <a:t>Χρήση μέσων μεταφοράς για το κύριο μέρος της μετακίνησης με μειωμένο αποτύπωμα άνθρακα ή εν γένει περιβαλλοντικό αποτύπωμα όπως π.χ. λεωφορείο, τρένο ή </a:t>
            </a:r>
            <a:r>
              <a:rPr lang="el-GR" dirty="0" err="1"/>
              <a:t>συνεπιβατισμό</a:t>
            </a:r>
            <a:r>
              <a:rPr lang="en-US" dirty="0"/>
              <a:t> </a:t>
            </a:r>
            <a:r>
              <a:rPr lang="el-GR" dirty="0"/>
              <a:t>(</a:t>
            </a:r>
            <a:r>
              <a:rPr lang="en-US" dirty="0"/>
              <a:t>carpooling) </a:t>
            </a:r>
            <a:endParaRPr lang="el-GR" dirty="0"/>
          </a:p>
        </p:txBody>
      </p:sp>
    </p:spTree>
    <p:extLst>
      <p:ext uri="{BB962C8B-B14F-4D97-AF65-F5344CB8AC3E}">
        <p14:creationId xmlns:p14="http://schemas.microsoft.com/office/powerpoint/2010/main" val="345878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4718" y="1146516"/>
            <a:ext cx="2142000" cy="1520534"/>
          </a:xfrm>
        </p:spPr>
        <p:txBody>
          <a:bodyPr/>
          <a:lstStyle/>
          <a:p>
            <a:r>
              <a:rPr lang="el-GR" sz="3200" dirty="0"/>
              <a:t>Η ομάδα μας</a:t>
            </a:r>
          </a:p>
        </p:txBody>
      </p:sp>
      <p:sp>
        <p:nvSpPr>
          <p:cNvPr id="10" name="Rectangle 9"/>
          <p:cNvSpPr/>
          <p:nvPr/>
        </p:nvSpPr>
        <p:spPr>
          <a:xfrm>
            <a:off x="3105840" y="2711331"/>
            <a:ext cx="2225710" cy="1400383"/>
          </a:xfrm>
          <a:prstGeom prst="rect">
            <a:avLst/>
          </a:prstGeom>
        </p:spPr>
        <p:txBody>
          <a:bodyPr wrap="square">
            <a:spAutoFit/>
          </a:bodyPr>
          <a:lstStyle/>
          <a:p>
            <a:pPr lvl="0">
              <a:spcBef>
                <a:spcPts val="600"/>
              </a:spcBef>
              <a:defRPr/>
            </a:pPr>
            <a:r>
              <a:rPr lang="el-GR" sz="1600" b="1" dirty="0">
                <a:solidFill>
                  <a:srgbClr val="01ABCF"/>
                </a:solidFill>
                <a:latin typeface="Calibri" panose="020F0502020204030204" pitchFamily="34" charset="0"/>
                <a:ea typeface="Varela Round"/>
                <a:cs typeface="Varela Round"/>
                <a:sym typeface="Varela Round"/>
              </a:rPr>
              <a:t>Ιδρυματικός Συντονιστής</a:t>
            </a:r>
          </a:p>
          <a:p>
            <a:pPr lvl="0">
              <a:spcBef>
                <a:spcPts val="600"/>
              </a:spcBef>
              <a:defRPr/>
            </a:pPr>
            <a:r>
              <a:rPr lang="el-GR" sz="1600" dirty="0">
                <a:solidFill>
                  <a:srgbClr val="CCCCCC">
                    <a:lumMod val="50000"/>
                  </a:srgbClr>
                </a:solidFill>
                <a:latin typeface="Calibri" panose="020F0502020204030204" pitchFamily="34" charset="0"/>
                <a:ea typeface="Varela Round"/>
                <a:cs typeface="Varela Round"/>
                <a:sym typeface="Varela Round"/>
              </a:rPr>
              <a:t>Καθηγητής Σπυρίδων </a:t>
            </a:r>
            <a:r>
              <a:rPr lang="el-GR" sz="1600" dirty="0" err="1">
                <a:solidFill>
                  <a:srgbClr val="CCCCCC">
                    <a:lumMod val="50000"/>
                  </a:srgbClr>
                </a:solidFill>
                <a:latin typeface="Calibri" panose="020F0502020204030204" pitchFamily="34" charset="0"/>
                <a:ea typeface="Varela Round"/>
                <a:cs typeface="Varela Round"/>
                <a:sym typeface="Varela Round"/>
              </a:rPr>
              <a:t>Ρουκανάς</a:t>
            </a:r>
            <a:r>
              <a:rPr lang="el-GR" sz="1600" dirty="0">
                <a:solidFill>
                  <a:srgbClr val="CCCCCC">
                    <a:lumMod val="50000"/>
                  </a:srgbClr>
                </a:solidFill>
                <a:latin typeface="Calibri" panose="020F0502020204030204" pitchFamily="34" charset="0"/>
                <a:ea typeface="Varela Round"/>
                <a:cs typeface="Varela Round"/>
                <a:sym typeface="Varela Round"/>
              </a:rPr>
              <a:t>,</a:t>
            </a:r>
            <a:br>
              <a:rPr lang="el-GR" sz="1600" dirty="0">
                <a:solidFill>
                  <a:srgbClr val="CCCCCC">
                    <a:lumMod val="50000"/>
                  </a:srgbClr>
                </a:solidFill>
                <a:latin typeface="Calibri" panose="020F0502020204030204" pitchFamily="34" charset="0"/>
                <a:ea typeface="Varela Round"/>
                <a:cs typeface="Varela Round"/>
                <a:sym typeface="Varela Round"/>
              </a:rPr>
            </a:br>
            <a:endParaRPr lang="en-US" sz="1600" dirty="0">
              <a:solidFill>
                <a:srgbClr val="CCCCCC">
                  <a:lumMod val="50000"/>
                </a:srgbClr>
              </a:solidFill>
              <a:latin typeface="Calibri" panose="020F0502020204030204" pitchFamily="34" charset="0"/>
              <a:ea typeface="Varela Round"/>
              <a:cs typeface="Varela Round"/>
              <a:sym typeface="Varela Round"/>
            </a:endParaRPr>
          </a:p>
        </p:txBody>
      </p:sp>
      <p:pic>
        <p:nvPicPr>
          <p:cNvPr id="11" name="Picture 10">
            <a:extLst>
              <a:ext uri="{FF2B5EF4-FFF2-40B4-BE49-F238E27FC236}">
                <a16:creationId xmlns:a16="http://schemas.microsoft.com/office/drawing/2014/main" id="{F1CBD63A-A01E-421C-A0EA-666A77A19200}"/>
              </a:ext>
            </a:extLst>
          </p:cNvPr>
          <p:cNvPicPr>
            <a:picLocks noChangeAspect="1"/>
          </p:cNvPicPr>
          <p:nvPr/>
        </p:nvPicPr>
        <p:blipFill>
          <a:blip r:embed="rId2"/>
          <a:stretch>
            <a:fillRect/>
          </a:stretch>
        </p:blipFill>
        <p:spPr>
          <a:xfrm>
            <a:off x="5792148" y="762042"/>
            <a:ext cx="1730319" cy="1926503"/>
          </a:xfrm>
          <a:prstGeom prst="rect">
            <a:avLst/>
          </a:prstGeom>
        </p:spPr>
      </p:pic>
      <p:sp>
        <p:nvSpPr>
          <p:cNvPr id="12" name="Rectangle 11"/>
          <p:cNvSpPr/>
          <p:nvPr/>
        </p:nvSpPr>
        <p:spPr>
          <a:xfrm>
            <a:off x="5519494" y="2711331"/>
            <a:ext cx="2579477" cy="1077218"/>
          </a:xfrm>
          <a:prstGeom prst="rect">
            <a:avLst/>
          </a:prstGeom>
        </p:spPr>
        <p:txBody>
          <a:bodyPr wrap="square">
            <a:spAutoFit/>
          </a:bodyPr>
          <a:lstStyle/>
          <a:p>
            <a:pPr lvl="0">
              <a:spcBef>
                <a:spcPts val="600"/>
              </a:spcBef>
              <a:defRPr/>
            </a:pPr>
            <a:r>
              <a:rPr lang="el-GR" sz="1600" b="1" dirty="0">
                <a:solidFill>
                  <a:srgbClr val="01ABCF"/>
                </a:solidFill>
                <a:latin typeface="Calibri" panose="020F0502020204030204" pitchFamily="34" charset="0"/>
                <a:ea typeface="Varela Round"/>
                <a:cs typeface="Varela Round"/>
                <a:sym typeface="Varela Round"/>
              </a:rPr>
              <a:t>Υπεύθυνη του Τμήματος Διεθνών και Δημοσίων Σχέσεων</a:t>
            </a:r>
            <a:br>
              <a:rPr lang="en-US" sz="1600" b="1" dirty="0">
                <a:solidFill>
                  <a:srgbClr val="01ABCF"/>
                </a:solidFill>
                <a:latin typeface="Calibri" panose="020F0502020204030204" pitchFamily="34" charset="0"/>
                <a:ea typeface="Varela Round"/>
                <a:cs typeface="Varela Round"/>
                <a:sym typeface="Varela Round"/>
              </a:rPr>
            </a:br>
            <a:r>
              <a:rPr lang="el-GR" sz="1600" dirty="0">
                <a:solidFill>
                  <a:srgbClr val="CCCCCC">
                    <a:lumMod val="50000"/>
                  </a:srgbClr>
                </a:solidFill>
                <a:latin typeface="Calibri" panose="020F0502020204030204" pitchFamily="34" charset="0"/>
                <a:ea typeface="Varela Round"/>
                <a:cs typeface="Varela Round"/>
                <a:sym typeface="Varela Round"/>
              </a:rPr>
              <a:t>Δρ. Χριστίνα Κοντογουλίδου</a:t>
            </a:r>
            <a:endParaRPr lang="en-US" sz="1600" dirty="0">
              <a:solidFill>
                <a:srgbClr val="CCCCCC">
                  <a:lumMod val="50000"/>
                </a:srgbClr>
              </a:solidFill>
              <a:latin typeface="Calibri" panose="020F0502020204030204" pitchFamily="34" charset="0"/>
              <a:ea typeface="Varela Round"/>
              <a:cs typeface="Varela Round"/>
              <a:sym typeface="Varela Round"/>
            </a:endParaRPr>
          </a:p>
        </p:txBody>
      </p:sp>
      <p:pic>
        <p:nvPicPr>
          <p:cNvPr id="3" name="Picture 2">
            <a:extLst>
              <a:ext uri="{FF2B5EF4-FFF2-40B4-BE49-F238E27FC236}">
                <a16:creationId xmlns:a16="http://schemas.microsoft.com/office/drawing/2014/main" id="{7D9C2211-D7D5-46B8-A1DF-C38B2F471A4A}"/>
              </a:ext>
            </a:extLst>
          </p:cNvPr>
          <p:cNvPicPr>
            <a:picLocks noChangeAspect="1"/>
          </p:cNvPicPr>
          <p:nvPr/>
        </p:nvPicPr>
        <p:blipFill>
          <a:blip r:embed="rId3"/>
          <a:stretch>
            <a:fillRect/>
          </a:stretch>
        </p:blipFill>
        <p:spPr>
          <a:xfrm>
            <a:off x="3105840" y="762042"/>
            <a:ext cx="1730319" cy="1949289"/>
          </a:xfrm>
          <a:prstGeom prst="rect">
            <a:avLst/>
          </a:prstGeom>
        </p:spPr>
      </p:pic>
    </p:spTree>
    <p:extLst>
      <p:ext uri="{BB962C8B-B14F-4D97-AF65-F5344CB8AC3E}">
        <p14:creationId xmlns:p14="http://schemas.microsoft.com/office/powerpoint/2010/main" val="292774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sz="2400" dirty="0"/>
              <a:t>Πώς κάνω αίτηση για Μακροχρόνια Κινητικότητα με σκοπό τις Σπουδές;</a:t>
            </a:r>
            <a:endParaRPr lang="el-GR" dirty="0"/>
          </a:p>
        </p:txBody>
      </p:sp>
      <p:sp>
        <p:nvSpPr>
          <p:cNvPr id="4" name="Slide Number Placeholder 3"/>
          <p:cNvSpPr>
            <a:spLocks noGrp="1"/>
          </p:cNvSpPr>
          <p:nvPr>
            <p:ph type="sldNum" idx="4294967295"/>
          </p:nvPr>
        </p:nvSpPr>
        <p:spPr>
          <a:xfrm>
            <a:off x="8596313" y="417513"/>
            <a:ext cx="547687" cy="393700"/>
          </a:xfrm>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257579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altLang="el-GR" sz="2625" dirty="0">
                <a:latin typeface="Lato Light"/>
              </a:rPr>
              <a:t>Outgoing - </a:t>
            </a:r>
            <a:r>
              <a:rPr lang="el-GR" altLang="el-GR" sz="2625" dirty="0">
                <a:latin typeface="Lato Light"/>
              </a:rPr>
              <a:t>Σπουδές</a:t>
            </a:r>
          </a:p>
        </p:txBody>
      </p:sp>
      <p:sp>
        <p:nvSpPr>
          <p:cNvPr id="4099" name="Rectangle 3"/>
          <p:cNvSpPr>
            <a:spLocks noGrp="1" noChangeArrowheads="1"/>
          </p:cNvSpPr>
          <p:nvPr>
            <p:ph type="body" idx="1"/>
          </p:nvPr>
        </p:nvSpPr>
        <p:spPr>
          <a:xfrm>
            <a:off x="2525487" y="481856"/>
            <a:ext cx="5979884" cy="4034181"/>
          </a:xfrm>
        </p:spPr>
        <p:txBody>
          <a:bodyPr/>
          <a:lstStyle/>
          <a:p>
            <a:pPr algn="ctr" eaLnBrk="1" hangingPunct="1">
              <a:buFont typeface="Wingdings" panose="05000000000000000000" pitchFamily="2" charset="2"/>
              <a:buNone/>
            </a:pPr>
            <a:r>
              <a:rPr lang="el-GR" altLang="el-GR" sz="1400" u="sng" dirty="0"/>
              <a:t>Βήμα 1: Έρευνα</a:t>
            </a:r>
          </a:p>
          <a:p>
            <a:pPr eaLnBrk="1" hangingPunct="1"/>
            <a:r>
              <a:rPr lang="el-GR" altLang="el-GR" sz="1400" dirty="0"/>
              <a:t>Οι φοιτητές που ενδιαφέρονται να μετακινηθούν για σπουδές με το πρόγραμμα </a:t>
            </a:r>
            <a:r>
              <a:rPr lang="en-US" altLang="el-GR" sz="1400" dirty="0"/>
              <a:t>Erasmus+</a:t>
            </a:r>
            <a:r>
              <a:rPr lang="el-GR" altLang="el-GR" sz="1400" dirty="0"/>
              <a:t> πρέπει να κάνουν μια έρευνα σχετικά με την επιλογή των ξένων πανεπιστημίων που τους ενδιαφέρουν</a:t>
            </a:r>
            <a:r>
              <a:rPr lang="el-GR" altLang="el-GR" sz="1400" b="1" dirty="0"/>
              <a:t>.</a:t>
            </a:r>
          </a:p>
          <a:p>
            <a:pPr eaLnBrk="1" hangingPunct="1"/>
            <a:endParaRPr lang="el-GR" altLang="el-GR" sz="1400" b="1" dirty="0"/>
          </a:p>
          <a:p>
            <a:pPr eaLnBrk="1" hangingPunct="1"/>
            <a:r>
              <a:rPr lang="el-GR" altLang="el-GR" sz="1400" dirty="0"/>
              <a:t>Τα συνεργαζόμενα ξένα πανεπιστήμια του εκάστοτε Ακαδημαϊκού Τμήματος είναι αναρτημένα στην ιστοσελίδα του Γραφείου μας, στην κατηγορία, Διμερείς Συμφωνίες.( ιδιαίτερη προσοχή στις Συμφωνίες σχετικά με τον κύκλο σπουδών και τα </a:t>
            </a:r>
            <a:r>
              <a:rPr lang="en-US" altLang="el-GR" sz="1400" dirty="0"/>
              <a:t>language requirements </a:t>
            </a:r>
            <a:r>
              <a:rPr lang="el-GR" altLang="el-GR" sz="1400" dirty="0"/>
              <a:t>του ξένου πανεπιστημίου)</a:t>
            </a:r>
          </a:p>
          <a:p>
            <a:pPr eaLnBrk="1" hangingPunct="1"/>
            <a:r>
              <a:rPr lang="el-GR" altLang="el-GR" sz="1400" dirty="0"/>
              <a:t>Πρέπει να επισκεφθούν την ιστοσελίδα του ξένου πανεπιστημίου για να ενημερωθούν ενδεικτικά για:</a:t>
            </a:r>
          </a:p>
          <a:p>
            <a:pPr eaLnBrk="1" hangingPunct="1"/>
            <a:r>
              <a:rPr lang="el-GR" altLang="el-GR" sz="1400" dirty="0"/>
              <a:t>- τα προσφερόμενα μαθήματα</a:t>
            </a:r>
          </a:p>
          <a:p>
            <a:pPr eaLnBrk="1" hangingPunct="1"/>
            <a:r>
              <a:rPr lang="el-GR" altLang="el-GR" sz="1400" dirty="0"/>
              <a:t>- το ακαδημαϊκό ημερολόγιο</a:t>
            </a:r>
          </a:p>
          <a:p>
            <a:pPr eaLnBrk="1" hangingPunct="1"/>
            <a:r>
              <a:rPr lang="el-GR" altLang="el-GR" sz="1400" dirty="0"/>
              <a:t>- τα απαραίτητα δικαιολογητικά</a:t>
            </a:r>
          </a:p>
          <a:p>
            <a:pPr eaLnBrk="1" hangingPunct="1"/>
            <a:r>
              <a:rPr lang="el-GR" altLang="el-GR" sz="1400" dirty="0"/>
              <a:t>- Τα πτυχία ξένων γλωσσών που πρέπει να προσκομίσουν</a:t>
            </a:r>
          </a:p>
        </p:txBody>
      </p:sp>
      <p:cxnSp>
        <p:nvCxnSpPr>
          <p:cNvPr id="12" name="11 - Ευθεία γραμμή σύνδεσης"/>
          <p:cNvCxnSpPr/>
          <p:nvPr/>
        </p:nvCxnSpPr>
        <p:spPr>
          <a:xfrm>
            <a:off x="2087166" y="4516041"/>
            <a:ext cx="49696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166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altLang="el-GR" sz="2625" dirty="0">
                <a:latin typeface="Lato Light"/>
              </a:rPr>
              <a:t>Outgoing - </a:t>
            </a:r>
            <a:r>
              <a:rPr lang="el-GR" altLang="el-GR" sz="2625" dirty="0">
                <a:latin typeface="Lato Light"/>
              </a:rPr>
              <a:t>Σπουδές</a:t>
            </a:r>
          </a:p>
        </p:txBody>
      </p:sp>
      <p:sp>
        <p:nvSpPr>
          <p:cNvPr id="4099" name="Rectangle 3"/>
          <p:cNvSpPr>
            <a:spLocks noGrp="1" noChangeArrowheads="1"/>
          </p:cNvSpPr>
          <p:nvPr>
            <p:ph type="body" idx="1"/>
          </p:nvPr>
        </p:nvSpPr>
        <p:spPr>
          <a:xfrm>
            <a:off x="2793018" y="627457"/>
            <a:ext cx="5292300" cy="3888583"/>
          </a:xfrm>
        </p:spPr>
        <p:txBody>
          <a:bodyPr/>
          <a:lstStyle/>
          <a:p>
            <a:pPr algn="ctr" eaLnBrk="1" hangingPunct="1">
              <a:buFont typeface="Wingdings" panose="05000000000000000000" pitchFamily="2" charset="2"/>
              <a:buNone/>
            </a:pPr>
            <a:r>
              <a:rPr lang="el-GR" altLang="el-GR" sz="1400" u="sng" dirty="0"/>
              <a:t>Βήμα 2 : Κατάθεση αιτήσεων</a:t>
            </a:r>
          </a:p>
          <a:p>
            <a:pPr eaLnBrk="1" hangingPunct="1"/>
            <a:endParaRPr lang="el-GR" altLang="el-GR" sz="1400" dirty="0"/>
          </a:p>
          <a:p>
            <a:pPr eaLnBrk="1" hangingPunct="1"/>
            <a:r>
              <a:rPr lang="el-GR" altLang="el-GR" sz="1400" dirty="0"/>
              <a:t>Το τμήμα Διεθνών και Δημοσίων Σχέσεων βγάζει την προκήρυξη</a:t>
            </a:r>
          </a:p>
          <a:p>
            <a:pPr eaLnBrk="1" hangingPunct="1"/>
            <a:r>
              <a:rPr lang="el-GR" altLang="el-GR" sz="1400" dirty="0"/>
              <a:t>Οι φοιτητές που ενδιαφέρονται να μετακινηθούν για σπουδές με το πρόγραμμα </a:t>
            </a:r>
            <a:r>
              <a:rPr lang="en-US" altLang="el-GR" sz="1400" dirty="0"/>
              <a:t>Erasmus+ </a:t>
            </a:r>
            <a:r>
              <a:rPr lang="el-GR" altLang="el-GR" sz="1400" b="1" dirty="0"/>
              <a:t>καταθέτουν, μέσα στη</a:t>
            </a:r>
            <a:r>
              <a:rPr lang="en-US" altLang="el-GR" sz="1400" b="1" dirty="0"/>
              <a:t> </a:t>
            </a:r>
            <a:r>
              <a:rPr lang="el-GR" altLang="el-GR" sz="1400" b="1" dirty="0"/>
              <a:t>δοθείσα προθεσμία, στη Γραμματεία του τμήματός τους αίτηση (μαζί με τα δικαιολογητικά) στην οποία καταγράφουν </a:t>
            </a:r>
            <a:r>
              <a:rPr lang="el-GR" altLang="el-GR" sz="1400" b="1" u="sng" dirty="0"/>
              <a:t>μέχρι 3 Πανεπιστήμια</a:t>
            </a:r>
            <a:r>
              <a:rPr lang="el-GR" altLang="el-GR" sz="1400" b="1" dirty="0"/>
              <a:t> του εξωτερικού ως επιλογή μετακίνησής τους.</a:t>
            </a:r>
          </a:p>
          <a:p>
            <a:pPr eaLnBrk="1" hangingPunct="1"/>
            <a:endParaRPr lang="el-GR" altLang="el-GR" sz="1400" b="1" dirty="0"/>
          </a:p>
          <a:p>
            <a:pPr eaLnBrk="1" hangingPunct="1"/>
            <a:r>
              <a:rPr lang="el-GR" altLang="el-GR" sz="1400" dirty="0"/>
              <a:t>Η Γραμματεία παραδίδει τις αιτήσεις στους Ακαδημαϊκούς Υπεύθυνους οι οποίοι ξεκινούν τη διαδικασία συνεντεύξεων και επιλογής .</a:t>
            </a:r>
          </a:p>
        </p:txBody>
      </p:sp>
      <p:cxnSp>
        <p:nvCxnSpPr>
          <p:cNvPr id="12" name="11 - Ευθεία γραμμή σύνδεσης"/>
          <p:cNvCxnSpPr/>
          <p:nvPr/>
        </p:nvCxnSpPr>
        <p:spPr>
          <a:xfrm>
            <a:off x="2087166" y="4516041"/>
            <a:ext cx="49696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097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Απαραίτητα έγγραφα &amp; Κριτήρια </a:t>
            </a:r>
            <a:r>
              <a:rPr lang="el-GR" dirty="0" err="1"/>
              <a:t>επιλεξιμοτητας</a:t>
            </a:r>
            <a:endParaRPr lang="el-GR" dirty="0"/>
          </a:p>
        </p:txBody>
      </p:sp>
      <p:sp>
        <p:nvSpPr>
          <p:cNvPr id="3" name="Θέση κειμένου 2"/>
          <p:cNvSpPr>
            <a:spLocks noGrp="1"/>
          </p:cNvSpPr>
          <p:nvPr>
            <p:ph type="body" idx="1"/>
          </p:nvPr>
        </p:nvSpPr>
        <p:spPr>
          <a:xfrm>
            <a:off x="2438887" y="674585"/>
            <a:ext cx="2376181" cy="3851116"/>
          </a:xfrm>
        </p:spPr>
        <p:txBody>
          <a:bodyPr/>
          <a:lstStyle/>
          <a:p>
            <a:endParaRPr lang="el-GR" dirty="0"/>
          </a:p>
          <a:p>
            <a:r>
              <a:rPr lang="el-GR" sz="1600" dirty="0"/>
              <a:t>Αίτηση- Δήλωση Συμμετοχής</a:t>
            </a:r>
          </a:p>
          <a:p>
            <a:endParaRPr lang="el-GR" sz="1600" dirty="0"/>
          </a:p>
          <a:p>
            <a:r>
              <a:rPr lang="el-GR" sz="1600" dirty="0"/>
              <a:t>Αναλυτική Βαθμολογία</a:t>
            </a:r>
          </a:p>
          <a:p>
            <a:endParaRPr lang="el-GR" sz="1600" dirty="0"/>
          </a:p>
          <a:p>
            <a:r>
              <a:rPr lang="el-GR" sz="1600" dirty="0"/>
              <a:t>Πιστοποιητικά Ξένων Γλωσσών</a:t>
            </a:r>
          </a:p>
          <a:p>
            <a:endParaRPr lang="el-GR" sz="1600" dirty="0"/>
          </a:p>
          <a:p>
            <a:r>
              <a:rPr lang="el-GR" sz="1600" dirty="0"/>
              <a:t>Βιογραφικό Σημείωμα </a:t>
            </a:r>
          </a:p>
          <a:p>
            <a:endParaRPr lang="el-GR" dirty="0"/>
          </a:p>
        </p:txBody>
      </p:sp>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5" name="Rectangle 6"/>
          <p:cNvSpPr txBox="1">
            <a:spLocks/>
          </p:cNvSpPr>
          <p:nvPr/>
        </p:nvSpPr>
        <p:spPr>
          <a:xfrm>
            <a:off x="4539266" y="1239737"/>
            <a:ext cx="4038600" cy="27072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2"/>
              </a:buClr>
              <a:buSzPts val="2000"/>
              <a:buFont typeface="Lato Light"/>
              <a:buChar char="○"/>
              <a:defRPr sz="2000" b="0" i="0" u="none" strike="noStrike" cap="none">
                <a:solidFill>
                  <a:schemeClr val="dk1"/>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chemeClr val="dk2"/>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chemeClr val="dk2"/>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marL="114300" indent="0">
              <a:buClr>
                <a:srgbClr val="262626"/>
              </a:buClr>
              <a:buSzPts val="1800"/>
              <a:buNone/>
            </a:pPr>
            <a:r>
              <a:rPr lang="el-GR" altLang="el-GR" sz="1100" dirty="0">
                <a:solidFill>
                  <a:srgbClr val="262626"/>
                </a:solidFill>
                <a:ea typeface="Open Sans"/>
                <a:cs typeface="Open Sans"/>
                <a:sym typeface="Open Sans"/>
              </a:rPr>
              <a:t>Οι φοιτητές: </a:t>
            </a:r>
          </a:p>
          <a:p>
            <a:pPr marL="114300" indent="0">
              <a:buClr>
                <a:srgbClr val="262626"/>
              </a:buClr>
              <a:buSzPts val="1800"/>
              <a:buNone/>
            </a:pPr>
            <a:r>
              <a:rPr lang="el-GR" altLang="el-GR" sz="1100" dirty="0">
                <a:solidFill>
                  <a:srgbClr val="262626"/>
                </a:solidFill>
                <a:ea typeface="Open Sans"/>
                <a:cs typeface="Open Sans"/>
                <a:sym typeface="Open Sans"/>
              </a:rPr>
              <a:t>1. Θα πρέπει να είναι </a:t>
            </a:r>
            <a:r>
              <a:rPr lang="el-GR" altLang="el-GR" sz="1100" b="1" dirty="0">
                <a:solidFill>
                  <a:srgbClr val="262626"/>
                </a:solidFill>
                <a:ea typeface="Open Sans"/>
                <a:cs typeface="Open Sans"/>
                <a:sym typeface="Open Sans"/>
              </a:rPr>
              <a:t>υπήκοοι </a:t>
            </a:r>
            <a:r>
              <a:rPr lang="el-GR" altLang="el-GR" sz="1100" dirty="0">
                <a:solidFill>
                  <a:srgbClr val="262626"/>
                </a:solidFill>
                <a:ea typeface="Open Sans"/>
                <a:cs typeface="Open Sans"/>
                <a:sym typeface="Open Sans"/>
              </a:rPr>
              <a:t>χώρας που συμμετέχει στο πρόγραμμα ή να αναγνωρίζονται ως </a:t>
            </a:r>
            <a:r>
              <a:rPr lang="el-GR" altLang="el-GR" sz="1100" b="1" dirty="0">
                <a:solidFill>
                  <a:srgbClr val="262626"/>
                </a:solidFill>
                <a:ea typeface="Open Sans"/>
                <a:cs typeface="Open Sans"/>
                <a:sym typeface="Open Sans"/>
              </a:rPr>
              <a:t>πρόσφυγες</a:t>
            </a:r>
            <a:r>
              <a:rPr lang="el-GR" altLang="el-GR" sz="1100" dirty="0">
                <a:solidFill>
                  <a:srgbClr val="262626"/>
                </a:solidFill>
                <a:ea typeface="Open Sans"/>
                <a:cs typeface="Open Sans"/>
                <a:sym typeface="Open Sans"/>
              </a:rPr>
              <a:t>, </a:t>
            </a:r>
            <a:r>
              <a:rPr lang="el-GR" altLang="el-GR" sz="1100" b="1" dirty="0">
                <a:solidFill>
                  <a:srgbClr val="262626"/>
                </a:solidFill>
                <a:ea typeface="Open Sans"/>
                <a:cs typeface="Open Sans"/>
                <a:sym typeface="Open Sans"/>
              </a:rPr>
              <a:t>απάτριδες </a:t>
            </a:r>
            <a:r>
              <a:rPr lang="el-GR" altLang="el-GR" sz="1100" dirty="0">
                <a:solidFill>
                  <a:srgbClr val="262626"/>
                </a:solidFill>
                <a:ea typeface="Open Sans"/>
                <a:cs typeface="Open Sans"/>
                <a:sym typeface="Open Sans"/>
              </a:rPr>
              <a:t>ή </a:t>
            </a:r>
            <a:r>
              <a:rPr lang="el-GR" altLang="el-GR" sz="1100" b="1" dirty="0">
                <a:solidFill>
                  <a:srgbClr val="262626"/>
                </a:solidFill>
                <a:ea typeface="Open Sans"/>
                <a:cs typeface="Open Sans"/>
                <a:sym typeface="Open Sans"/>
              </a:rPr>
              <a:t>μόνιμοι κάτοικοι </a:t>
            </a:r>
            <a:r>
              <a:rPr lang="el-GR" altLang="el-GR" sz="1100" dirty="0">
                <a:solidFill>
                  <a:srgbClr val="262626"/>
                </a:solidFill>
                <a:ea typeface="Open Sans"/>
                <a:cs typeface="Open Sans"/>
                <a:sym typeface="Open Sans"/>
              </a:rPr>
              <a:t>της Ελλάδας </a:t>
            </a:r>
          </a:p>
          <a:p>
            <a:pPr marL="114300" indent="0">
              <a:buClr>
                <a:srgbClr val="262626"/>
              </a:buClr>
              <a:buSzPts val="1800"/>
              <a:buNone/>
            </a:pPr>
            <a:r>
              <a:rPr lang="el-GR" altLang="el-GR" sz="1100" dirty="0">
                <a:solidFill>
                  <a:srgbClr val="262626"/>
                </a:solidFill>
                <a:ea typeface="Open Sans"/>
                <a:cs typeface="Open Sans"/>
                <a:sym typeface="Open Sans"/>
              </a:rPr>
              <a:t>2. Μπορούν να είναι πρωτοετείς </a:t>
            </a:r>
            <a:r>
              <a:rPr lang="el-GR" altLang="el-GR" sz="1100" b="1" dirty="0">
                <a:solidFill>
                  <a:srgbClr val="262626"/>
                </a:solidFill>
                <a:ea typeface="Open Sans"/>
                <a:cs typeface="Open Sans"/>
                <a:sym typeface="Open Sans"/>
              </a:rPr>
              <a:t>κατά το ακαδημαϊκό έτος της αιτούμενης μετακίνησης (εκτός από το Τμήμα Ναυτιλιακών Σπουδών)</a:t>
            </a:r>
            <a:endParaRPr lang="el-GR" altLang="el-GR" sz="1100" dirty="0">
              <a:solidFill>
                <a:srgbClr val="262626"/>
              </a:solidFill>
              <a:ea typeface="Open Sans"/>
              <a:cs typeface="Open Sans"/>
              <a:sym typeface="Open Sans"/>
            </a:endParaRPr>
          </a:p>
          <a:p>
            <a:pPr marL="114300" indent="0">
              <a:buClr>
                <a:srgbClr val="262626"/>
              </a:buClr>
              <a:buSzPts val="1800"/>
              <a:buNone/>
            </a:pPr>
            <a:r>
              <a:rPr lang="el-GR" altLang="el-GR" sz="1100" dirty="0">
                <a:solidFill>
                  <a:srgbClr val="262626"/>
                </a:solidFill>
                <a:ea typeface="Open Sans"/>
                <a:cs typeface="Open Sans"/>
                <a:sym typeface="Open Sans"/>
              </a:rPr>
              <a:t>3. Δεν πρέπει να έχουν ολοκληρώσει τον ελάχιστο απαιτούμενο αριθμό των διδακτικών μονάδων για τη λήψη του πτυχίου τους, δηλαδή </a:t>
            </a:r>
            <a:r>
              <a:rPr lang="el-GR" altLang="el-GR" sz="1100" b="1" dirty="0">
                <a:solidFill>
                  <a:srgbClr val="262626"/>
                </a:solidFill>
                <a:ea typeface="Open Sans"/>
                <a:cs typeface="Open Sans"/>
                <a:sym typeface="Open Sans"/>
              </a:rPr>
              <a:t>θα πρέπει να υπάρχει περίοδος σπουδών </a:t>
            </a:r>
            <a:r>
              <a:rPr lang="el-GR" altLang="el-GR" sz="1100" dirty="0">
                <a:solidFill>
                  <a:srgbClr val="262626"/>
                </a:solidFill>
                <a:ea typeface="Open Sans"/>
                <a:cs typeface="Open Sans"/>
                <a:sym typeface="Open Sans"/>
              </a:rPr>
              <a:t>που να μπορούν να αντικαταστήσουν σπουδάζοντας σε πανεπιστήμιο του εξωτερικού </a:t>
            </a:r>
            <a:r>
              <a:rPr lang="el-GR" altLang="el-GR" sz="1100" b="1" dirty="0">
                <a:solidFill>
                  <a:srgbClr val="262626"/>
                </a:solidFill>
                <a:ea typeface="Open Sans"/>
                <a:cs typeface="Open Sans"/>
                <a:sym typeface="Open Sans"/>
              </a:rPr>
              <a:t>κατά το ακαδημαϊκό έτος της αιτούμενης μετακίνησης</a:t>
            </a:r>
            <a:r>
              <a:rPr lang="el-GR" altLang="el-GR" sz="1100" dirty="0">
                <a:solidFill>
                  <a:srgbClr val="262626"/>
                </a:solidFill>
                <a:ea typeface="Open Sans"/>
                <a:cs typeface="Open Sans"/>
                <a:sym typeface="Open Sans"/>
              </a:rPr>
              <a:t> </a:t>
            </a:r>
          </a:p>
        </p:txBody>
      </p:sp>
    </p:spTree>
    <p:extLst>
      <p:ext uri="{BB962C8B-B14F-4D97-AF65-F5344CB8AC3E}">
        <p14:creationId xmlns:p14="http://schemas.microsoft.com/office/powerpoint/2010/main" val="1918862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4075" y="937549"/>
            <a:ext cx="1696300" cy="1707266"/>
          </a:xfrm>
        </p:spPr>
        <p:txBody>
          <a:bodyPr/>
          <a:lstStyle/>
          <a:p>
            <a:r>
              <a:rPr lang="el-GR" dirty="0"/>
              <a:t>Κριτήρια Επιλογής Φοιτητών </a:t>
            </a:r>
          </a:p>
        </p:txBody>
      </p:sp>
      <p:sp>
        <p:nvSpPr>
          <p:cNvPr id="3" name="Θέση κειμένου 2"/>
          <p:cNvSpPr>
            <a:spLocks noGrp="1"/>
          </p:cNvSpPr>
          <p:nvPr>
            <p:ph type="body" idx="1"/>
          </p:nvPr>
        </p:nvSpPr>
        <p:spPr/>
        <p:txBody>
          <a:bodyPr/>
          <a:lstStyle/>
          <a:p>
            <a:pPr marL="101600" indent="0">
              <a:buNone/>
            </a:pPr>
            <a:r>
              <a:rPr lang="el-GR" sz="1100" dirty="0"/>
              <a:t>Τα γενικά ΚΡΙΤΗΡΙΑ ΕΠΙΛΟΓΗΣ των φοιτητών για τη συμμετοχή τους στις μετακινήσεις προς τα συνεργαζόμενα ιδρύματα του εξωτερικού μέσω του </a:t>
            </a:r>
            <a:r>
              <a:rPr lang="el-GR" sz="1100" dirty="0" err="1"/>
              <a:t>Erasmus</a:t>
            </a:r>
            <a:r>
              <a:rPr lang="el-GR" sz="1100" dirty="0"/>
              <a:t>+ είναι:</a:t>
            </a:r>
          </a:p>
          <a:p>
            <a:endParaRPr lang="el-GR" sz="1000" dirty="0"/>
          </a:p>
          <a:p>
            <a:r>
              <a:rPr lang="el-GR" sz="1000" dirty="0"/>
              <a:t>Η επίδοση του φοιτητή (μέσος όρος βαθμολογίας)</a:t>
            </a:r>
          </a:p>
          <a:p>
            <a:r>
              <a:rPr lang="el-GR" sz="1000" dirty="0"/>
              <a:t>Η γνώση ξένων γλωσσών, ιδιαίτερα της ομιλούμενης στο Ίδρυμα υποδοχής </a:t>
            </a:r>
          </a:p>
          <a:p>
            <a:r>
              <a:rPr lang="el-GR" sz="1000" dirty="0"/>
              <a:t>Οι λόγοι συμμετοχής στο πρόγραμμα (</a:t>
            </a:r>
            <a:r>
              <a:rPr lang="el-GR" sz="1000" dirty="0" err="1"/>
              <a:t>motivation</a:t>
            </a:r>
            <a:r>
              <a:rPr lang="el-GR" sz="1000" dirty="0"/>
              <a:t>) με αιτιολόγηση </a:t>
            </a:r>
          </a:p>
          <a:p>
            <a:r>
              <a:rPr lang="el-GR" sz="1000" dirty="0"/>
              <a:t>Η συνέντευξη με τον αρμόδιο ακαδημαϊκό υπεύθυνο </a:t>
            </a:r>
          </a:p>
          <a:p>
            <a:r>
              <a:rPr lang="el-GR" sz="1000" dirty="0"/>
              <a:t>Το βιογραφικό σημείωμα του φοιτητή </a:t>
            </a:r>
          </a:p>
          <a:p>
            <a:r>
              <a:rPr lang="el-GR" sz="1000" dirty="0"/>
              <a:t>Οι επιστημονικές εργασίες συναφούς γνωστικού αντικειμένου με το Τμήμα φοίτησης </a:t>
            </a:r>
          </a:p>
          <a:p>
            <a:r>
              <a:rPr lang="el-GR" sz="1000" dirty="0"/>
              <a:t>Η γνώση χειρισμού Η/Υ </a:t>
            </a:r>
          </a:p>
          <a:p>
            <a:r>
              <a:rPr lang="el-GR" sz="1000" dirty="0"/>
              <a:t>Η συμμετοχή σε σεμινάρια, συνέδρια, ημερίδες κλπ. συναφούς γνωστικού αντικειμένου με το Τμήμα φοίτησης </a:t>
            </a:r>
          </a:p>
        </p:txBody>
      </p:sp>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263863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a:xfrm>
            <a:off x="1476544" y="432622"/>
            <a:ext cx="6539696" cy="360827"/>
          </a:xfrm>
        </p:spPr>
        <p:txBody>
          <a:bodyPr spcFirstLastPara="1">
            <a:noAutofit/>
          </a:bodyPr>
          <a:lstStyle/>
          <a:p>
            <a:pPr algn="ctr" eaLnBrk="1" fontAlgn="auto" hangingPunct="1">
              <a:spcBef>
                <a:spcPts val="0"/>
              </a:spcBef>
              <a:spcAft>
                <a:spcPts val="0"/>
              </a:spcAft>
              <a:buClr>
                <a:schemeClr val="accent1"/>
              </a:buClr>
              <a:buSzPts val="3000"/>
              <a:buFont typeface="Capriola"/>
              <a:buNone/>
              <a:defRPr/>
            </a:pPr>
            <a:r>
              <a:rPr lang="el-GR" dirty="0">
                <a:solidFill>
                  <a:schemeClr val="bg1"/>
                </a:solidFill>
                <a:latin typeface="+mn-lt"/>
                <a:ea typeface="Capriola"/>
                <a:cs typeface="Capriola"/>
                <a:sym typeface="Capriola"/>
              </a:rPr>
              <a:t>Ποιοι είναι οι Ακαδημαϊκοί Συντονιστές</a:t>
            </a:r>
            <a:r>
              <a:rPr lang="el-GR" sz="3200" dirty="0">
                <a:solidFill>
                  <a:schemeClr val="bg1"/>
                </a:solidFill>
                <a:latin typeface="+mn-lt"/>
                <a:ea typeface="Capriola"/>
                <a:cs typeface="Capriola"/>
                <a:sym typeface="Capriola"/>
              </a:rPr>
              <a:t>;</a:t>
            </a:r>
          </a:p>
        </p:txBody>
      </p:sp>
      <p:graphicFrame>
        <p:nvGraphicFramePr>
          <p:cNvPr id="4" name="Table Placeholder 3"/>
          <p:cNvGraphicFramePr>
            <a:graphicFrameLocks noGrp="1"/>
          </p:cNvGraphicFramePr>
          <p:nvPr>
            <p:ph type="tbl" idx="4294967295"/>
            <p:extLst>
              <p:ext uri="{D42A27DB-BD31-4B8C-83A1-F6EECF244321}">
                <p14:modId xmlns:p14="http://schemas.microsoft.com/office/powerpoint/2010/main" val="3320792652"/>
              </p:ext>
            </p:extLst>
          </p:nvPr>
        </p:nvGraphicFramePr>
        <p:xfrm>
          <a:off x="883920" y="793449"/>
          <a:ext cx="7691120" cy="3917720"/>
        </p:xfrm>
        <a:graphic>
          <a:graphicData uri="http://schemas.openxmlformats.org/drawingml/2006/table">
            <a:tbl>
              <a:tblPr>
                <a:tableStyleId>{93296810-A885-4BE3-A3E7-6D5BEEA58F35}</a:tableStyleId>
              </a:tblPr>
              <a:tblGrid>
                <a:gridCol w="2123440">
                  <a:extLst>
                    <a:ext uri="{9D8B030D-6E8A-4147-A177-3AD203B41FA5}">
                      <a16:colId xmlns:a16="http://schemas.microsoft.com/office/drawing/2014/main" val="20000"/>
                    </a:ext>
                  </a:extLst>
                </a:gridCol>
                <a:gridCol w="2214880">
                  <a:extLst>
                    <a:ext uri="{9D8B030D-6E8A-4147-A177-3AD203B41FA5}">
                      <a16:colId xmlns:a16="http://schemas.microsoft.com/office/drawing/2014/main" val="20001"/>
                    </a:ext>
                  </a:extLst>
                </a:gridCol>
                <a:gridCol w="1430020">
                  <a:extLst>
                    <a:ext uri="{9D8B030D-6E8A-4147-A177-3AD203B41FA5}">
                      <a16:colId xmlns:a16="http://schemas.microsoft.com/office/drawing/2014/main" val="20002"/>
                    </a:ext>
                  </a:extLst>
                </a:gridCol>
                <a:gridCol w="1922780">
                  <a:extLst>
                    <a:ext uri="{9D8B030D-6E8A-4147-A177-3AD203B41FA5}">
                      <a16:colId xmlns:a16="http://schemas.microsoft.com/office/drawing/2014/main" val="20003"/>
                    </a:ext>
                  </a:extLst>
                </a:gridCol>
              </a:tblGrid>
              <a:tr h="192071">
                <a:tc>
                  <a:txBody>
                    <a:bodyPr/>
                    <a:lstStyle/>
                    <a:p>
                      <a:pPr algn="ctr">
                        <a:lnSpc>
                          <a:spcPct val="115000"/>
                        </a:lnSpc>
                        <a:spcAft>
                          <a:spcPts val="0"/>
                        </a:spcAft>
                      </a:pPr>
                      <a:r>
                        <a:rPr lang="el-GR" sz="1000" b="1" dirty="0">
                          <a:solidFill>
                            <a:schemeClr val="accent5">
                              <a:lumMod val="50000"/>
                            </a:schemeClr>
                          </a:solidFill>
                          <a:effectLst/>
                        </a:rPr>
                        <a:t>ΑΚΑΔΗΜΑΪΚΑ ΤΜΗΜΑΤΑ</a:t>
                      </a:r>
                      <a:endParaRPr lang="en-US" sz="10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5" marR="68585" marT="0" marB="0"/>
                </a:tc>
                <a:tc>
                  <a:txBody>
                    <a:bodyPr/>
                    <a:lstStyle/>
                    <a:p>
                      <a:pPr algn="ctr">
                        <a:lnSpc>
                          <a:spcPct val="115000"/>
                        </a:lnSpc>
                        <a:spcAft>
                          <a:spcPts val="0"/>
                        </a:spcAft>
                      </a:pPr>
                      <a:r>
                        <a:rPr lang="el-GR" sz="1000" b="1" dirty="0">
                          <a:solidFill>
                            <a:schemeClr val="accent5">
                              <a:lumMod val="50000"/>
                            </a:schemeClr>
                          </a:solidFill>
                          <a:effectLst/>
                        </a:rPr>
                        <a:t>ΑΚΑΔΗΜΑΪΚΟΙ ΣΥΝΤΟΝΙΣΤΕΣ</a:t>
                      </a:r>
                      <a:endParaRPr lang="en-US" sz="10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5" marR="68585" marT="0" marB="0"/>
                </a:tc>
                <a:tc>
                  <a:txBody>
                    <a:bodyPr/>
                    <a:lstStyle/>
                    <a:p>
                      <a:pPr algn="ctr">
                        <a:lnSpc>
                          <a:spcPct val="115000"/>
                        </a:lnSpc>
                        <a:spcAft>
                          <a:spcPts val="0"/>
                        </a:spcAft>
                      </a:pPr>
                      <a:r>
                        <a:rPr lang="el-GR" sz="1000" b="1" dirty="0">
                          <a:solidFill>
                            <a:schemeClr val="accent5">
                              <a:lumMod val="50000"/>
                            </a:schemeClr>
                          </a:solidFill>
                          <a:effectLst/>
                        </a:rPr>
                        <a:t>ΤΗΛΕΦΩΝΑ </a:t>
                      </a:r>
                      <a:endParaRPr lang="en-US" sz="10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5" marR="68585" marT="0" marB="0"/>
                </a:tc>
                <a:tc>
                  <a:txBody>
                    <a:bodyPr/>
                    <a:lstStyle/>
                    <a:p>
                      <a:pPr algn="ctr">
                        <a:lnSpc>
                          <a:spcPct val="115000"/>
                        </a:lnSpc>
                        <a:spcAft>
                          <a:spcPts val="0"/>
                        </a:spcAft>
                      </a:pPr>
                      <a:r>
                        <a:rPr lang="en-US" sz="1000" b="1" dirty="0">
                          <a:solidFill>
                            <a:schemeClr val="accent5">
                              <a:lumMod val="50000"/>
                            </a:schemeClr>
                          </a:solidFill>
                          <a:effectLst/>
                        </a:rPr>
                        <a:t>E-mail</a:t>
                      </a:r>
                      <a:endParaRPr lang="en-US" sz="10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5" marR="68585" marT="0" marB="0"/>
                </a:tc>
                <a:extLst>
                  <a:ext uri="{0D108BD9-81ED-4DB2-BD59-A6C34878D82A}">
                    <a16:rowId xmlns:a16="http://schemas.microsoft.com/office/drawing/2014/main" val="10000"/>
                  </a:ext>
                </a:extLst>
              </a:tr>
              <a:tr h="282548">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Οικονομικής Επιστήμης</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err="1">
                          <a:effectLst/>
                          <a:latin typeface="Times New Roman" panose="02020603050405020304" pitchFamily="18" charset="0"/>
                          <a:cs typeface="Times New Roman" panose="02020603050405020304" pitchFamily="18" charset="0"/>
                        </a:rPr>
                        <a:t>Αναπλ</a:t>
                      </a:r>
                      <a:r>
                        <a:rPr lang="el-GR" sz="1000" dirty="0">
                          <a:effectLst/>
                          <a:latin typeface="Times New Roman" panose="02020603050405020304" pitchFamily="18" charset="0"/>
                          <a:cs typeface="Times New Roman" panose="02020603050405020304" pitchFamily="18" charset="0"/>
                        </a:rPr>
                        <a:t>. Καθηγητής</a:t>
                      </a:r>
                      <a:endParaRPr lang="en-US" sz="1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Κ. Δρίβας</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a:t>
                      </a:r>
                      <a:r>
                        <a:rPr lang="el-GR" sz="1000" baseline="0" dirty="0">
                          <a:effectLst/>
                          <a:latin typeface="Times New Roman" panose="02020603050405020304" pitchFamily="18" charset="0"/>
                          <a:cs typeface="Times New Roman" panose="02020603050405020304" pitchFamily="18" charset="0"/>
                        </a:rPr>
                        <a:t> </a:t>
                      </a:r>
                      <a:r>
                        <a:rPr lang="el-GR" sz="1000" dirty="0">
                          <a:effectLst/>
                          <a:latin typeface="Times New Roman" panose="02020603050405020304" pitchFamily="18" charset="0"/>
                          <a:cs typeface="Times New Roman" panose="02020603050405020304" pitchFamily="18" charset="0"/>
                        </a:rPr>
                        <a:t>4142287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GB" sz="1000" dirty="0">
                          <a:effectLst/>
                          <a:latin typeface="Times New Roman" panose="02020603050405020304" pitchFamily="18" charset="0"/>
                          <a:cs typeface="Times New Roman" panose="02020603050405020304" pitchFamily="18" charset="0"/>
                          <a:hlinkClick r:id="rId2"/>
                        </a:rPr>
                        <a:t>drivas@unipi.gr</a:t>
                      </a:r>
                      <a:r>
                        <a:rPr lang="en-GB" sz="10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1"/>
                  </a:ext>
                </a:extLst>
              </a:tr>
              <a:tr h="389551">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Οργάνωσης &amp; Διοίκησης Επιχειρήσεων</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err="1">
                          <a:effectLst/>
                          <a:latin typeface="Times New Roman" panose="02020603050405020304" pitchFamily="18" charset="0"/>
                          <a:cs typeface="Times New Roman" panose="02020603050405020304" pitchFamily="18" charset="0"/>
                        </a:rPr>
                        <a:t>Αναπλ</a:t>
                      </a:r>
                      <a:r>
                        <a:rPr lang="el-GR" sz="1000" dirty="0">
                          <a:effectLst/>
                          <a:latin typeface="Times New Roman" panose="02020603050405020304" pitchFamily="18" charset="0"/>
                          <a:cs typeface="Times New Roman" panose="02020603050405020304" pitchFamily="18" charset="0"/>
                        </a:rPr>
                        <a:t>. Καθηγητής </a:t>
                      </a:r>
                    </a:p>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Β. Ζήσης</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210 4142381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vzisis@unipi.gr</a:t>
                      </a:r>
                      <a:r>
                        <a:rPr lang="el-GR"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2"/>
                  </a:ext>
                </a:extLst>
              </a:tr>
              <a:tr h="389551">
                <a:tc>
                  <a:txBody>
                    <a:bodyPr/>
                    <a:lstStyle/>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Στατιστικής &amp; Ασφαλιστικής Επιστήμης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err="1">
                          <a:effectLst/>
                          <a:latin typeface="Times New Roman" panose="02020603050405020304" pitchFamily="18" charset="0"/>
                          <a:cs typeface="Times New Roman" panose="02020603050405020304" pitchFamily="18" charset="0"/>
                        </a:rPr>
                        <a:t>Επ</a:t>
                      </a:r>
                      <a:r>
                        <a:rPr lang="el-GR" sz="1000" dirty="0">
                          <a:effectLst/>
                          <a:latin typeface="Times New Roman" panose="02020603050405020304" pitchFamily="18" charset="0"/>
                          <a:cs typeface="Times New Roman" panose="02020603050405020304" pitchFamily="18" charset="0"/>
                        </a:rPr>
                        <a:t>. Καθηγητής </a:t>
                      </a:r>
                    </a:p>
                    <a:p>
                      <a:pPr algn="ctr">
                        <a:lnSpc>
                          <a:spcPct val="115000"/>
                        </a:lnSpc>
                        <a:spcAft>
                          <a:spcPts val="0"/>
                        </a:spcAft>
                      </a:pPr>
                      <a:r>
                        <a:rPr lang="el-GR" sz="1000" dirty="0" err="1">
                          <a:effectLst/>
                          <a:latin typeface="Times New Roman" panose="02020603050405020304" pitchFamily="18" charset="0"/>
                          <a:cs typeface="Times New Roman" panose="02020603050405020304" pitchFamily="18" charset="0"/>
                        </a:rPr>
                        <a:t>Αθ</a:t>
                      </a:r>
                      <a:r>
                        <a:rPr lang="el-GR" sz="1000" dirty="0">
                          <a:effectLst/>
                          <a:latin typeface="Times New Roman" panose="02020603050405020304" pitchFamily="18" charset="0"/>
                          <a:cs typeface="Times New Roman" panose="02020603050405020304" pitchFamily="18" charset="0"/>
                        </a:rPr>
                        <a:t>.</a:t>
                      </a:r>
                      <a:r>
                        <a:rPr lang="el-GR" sz="1000" baseline="0" dirty="0">
                          <a:effectLst/>
                          <a:latin typeface="Times New Roman" panose="02020603050405020304" pitchFamily="18" charset="0"/>
                          <a:cs typeface="Times New Roman" panose="02020603050405020304" pitchFamily="18" charset="0"/>
                        </a:rPr>
                        <a:t> Ρακιτζής</a:t>
                      </a:r>
                      <a:endParaRPr lang="en-US" sz="1000" dirty="0">
                        <a:effectLst/>
                        <a:latin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210 4142452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hlinkClick r:id="rId4"/>
                        </a:rPr>
                        <a:t>arakitz@unipi.gr</a:t>
                      </a:r>
                      <a:r>
                        <a:rPr lang="el-GR"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3"/>
                  </a:ext>
                </a:extLst>
              </a:tr>
              <a:tr h="389209">
                <a:tc>
                  <a:txBody>
                    <a:bodyPr/>
                    <a:lstStyle/>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Χρημ/κης &amp; Τραπεζικής Διοικητικής</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err="1">
                          <a:effectLst/>
                          <a:latin typeface="Times New Roman" panose="02020603050405020304" pitchFamily="18" charset="0"/>
                          <a:cs typeface="Times New Roman" panose="02020603050405020304" pitchFamily="18" charset="0"/>
                        </a:rPr>
                        <a:t>Επ</a:t>
                      </a:r>
                      <a:r>
                        <a:rPr lang="el-GR" sz="1000" dirty="0">
                          <a:effectLst/>
                          <a:latin typeface="Times New Roman" panose="02020603050405020304" pitchFamily="18" charset="0"/>
                          <a:cs typeface="Times New Roman" panose="02020603050405020304" pitchFamily="18" charset="0"/>
                        </a:rPr>
                        <a:t>. Καθηγητής</a:t>
                      </a:r>
                      <a:endParaRPr lang="en-US" sz="1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Ν. Εγγλέζος</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a:t>
                      </a:r>
                      <a:r>
                        <a:rPr lang="el-GR" sz="1000" baseline="0" dirty="0">
                          <a:effectLst/>
                          <a:latin typeface="Times New Roman" panose="02020603050405020304" pitchFamily="18" charset="0"/>
                          <a:cs typeface="Times New Roman" panose="02020603050405020304" pitchFamily="18" charset="0"/>
                        </a:rPr>
                        <a:t> </a:t>
                      </a:r>
                      <a:r>
                        <a:rPr lang="el-GR" sz="1000" dirty="0">
                          <a:effectLst/>
                          <a:latin typeface="Times New Roman" panose="02020603050405020304" pitchFamily="18" charset="0"/>
                          <a:cs typeface="Times New Roman" panose="02020603050405020304" pitchFamily="18" charset="0"/>
                        </a:rPr>
                        <a:t>4142433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u="sng">
                          <a:effectLst/>
                          <a:latin typeface="Times New Roman" panose="02020603050405020304" pitchFamily="18" charset="0"/>
                          <a:cs typeface="Times New Roman" panose="02020603050405020304" pitchFamily="18" charset="0"/>
                          <a:hlinkClick r:id="rId5"/>
                        </a:rPr>
                        <a:t>englezos</a:t>
                      </a:r>
                      <a:r>
                        <a:rPr lang="el-GR" sz="1000" u="sng">
                          <a:effectLst/>
                          <a:latin typeface="Times New Roman" panose="02020603050405020304" pitchFamily="18" charset="0"/>
                          <a:cs typeface="Times New Roman" panose="02020603050405020304" pitchFamily="18" charset="0"/>
                          <a:hlinkClick r:id="rId5"/>
                        </a:rPr>
                        <a:t>@</a:t>
                      </a:r>
                      <a:r>
                        <a:rPr lang="en-US" sz="1000" u="sng">
                          <a:effectLst/>
                          <a:latin typeface="Times New Roman" panose="02020603050405020304" pitchFamily="18" charset="0"/>
                          <a:cs typeface="Times New Roman" panose="02020603050405020304" pitchFamily="18" charset="0"/>
                          <a:hlinkClick r:id="rId5"/>
                        </a:rPr>
                        <a:t>unipi</a:t>
                      </a:r>
                      <a:r>
                        <a:rPr lang="el-GR" sz="1000" u="sng">
                          <a:effectLst/>
                          <a:latin typeface="Times New Roman" panose="02020603050405020304" pitchFamily="18" charset="0"/>
                          <a:cs typeface="Times New Roman" panose="02020603050405020304" pitchFamily="18" charset="0"/>
                          <a:hlinkClick r:id="rId5"/>
                        </a:rPr>
                        <a:t>.</a:t>
                      </a:r>
                      <a:r>
                        <a:rPr lang="en-US" sz="1000" u="sng">
                          <a:effectLst/>
                          <a:latin typeface="Times New Roman" panose="02020603050405020304" pitchFamily="18" charset="0"/>
                          <a:cs typeface="Times New Roman" panose="02020603050405020304" pitchFamily="18" charset="0"/>
                          <a:hlinkClick r:id="rId5"/>
                        </a:rPr>
                        <a:t>gr</a:t>
                      </a:r>
                      <a:r>
                        <a:rPr lang="el-GR" sz="1000">
                          <a:effectLst/>
                          <a:latin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4"/>
                  </a:ext>
                </a:extLst>
              </a:tr>
              <a:tr h="389209">
                <a:tc>
                  <a:txBody>
                    <a:bodyPr/>
                    <a:lstStyle/>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Βιομηχανικής Διοίκησης &amp; Τεχνολογίας</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err="1">
                          <a:effectLst/>
                          <a:latin typeface="Times New Roman" panose="02020603050405020304" pitchFamily="18" charset="0"/>
                          <a:cs typeface="Times New Roman" panose="02020603050405020304" pitchFamily="18" charset="0"/>
                        </a:rPr>
                        <a:t>Αναπλ</a:t>
                      </a:r>
                      <a:r>
                        <a:rPr lang="el-GR" sz="1000" dirty="0">
                          <a:effectLst/>
                          <a:latin typeface="Times New Roman" panose="02020603050405020304" pitchFamily="18" charset="0"/>
                          <a:cs typeface="Times New Roman" panose="02020603050405020304" pitchFamily="18" charset="0"/>
                        </a:rPr>
                        <a:t>.</a:t>
                      </a:r>
                      <a:r>
                        <a:rPr lang="el-GR" sz="1000" baseline="0" dirty="0">
                          <a:effectLst/>
                          <a:latin typeface="Times New Roman" panose="02020603050405020304" pitchFamily="18" charset="0"/>
                          <a:cs typeface="Times New Roman" panose="02020603050405020304" pitchFamily="18" charset="0"/>
                        </a:rPr>
                        <a:t> Καθηγητής</a:t>
                      </a:r>
                      <a:endParaRPr lang="en-US" sz="1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Ι. </a:t>
                      </a:r>
                      <a:r>
                        <a:rPr lang="el-GR" sz="1000" dirty="0" err="1">
                          <a:effectLst/>
                          <a:latin typeface="Times New Roman" panose="02020603050405020304" pitchFamily="18" charset="0"/>
                          <a:cs typeface="Times New Roman" panose="02020603050405020304" pitchFamily="18" charset="0"/>
                        </a:rPr>
                        <a:t>Γιαννατσής</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a:t>
                      </a:r>
                      <a:r>
                        <a:rPr lang="el-GR" sz="1000" baseline="0" dirty="0">
                          <a:effectLst/>
                          <a:latin typeface="Times New Roman" panose="02020603050405020304" pitchFamily="18" charset="0"/>
                          <a:cs typeface="Times New Roman" panose="02020603050405020304" pitchFamily="18" charset="0"/>
                        </a:rPr>
                        <a:t> </a:t>
                      </a:r>
                      <a:r>
                        <a:rPr lang="el-GR" sz="1000" dirty="0">
                          <a:effectLst/>
                          <a:latin typeface="Times New Roman" panose="02020603050405020304" pitchFamily="18" charset="0"/>
                          <a:cs typeface="Times New Roman" panose="02020603050405020304" pitchFamily="18" charset="0"/>
                        </a:rPr>
                        <a:t>4142151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u="sng" dirty="0">
                          <a:effectLst/>
                          <a:latin typeface="Times New Roman" panose="02020603050405020304" pitchFamily="18" charset="0"/>
                          <a:cs typeface="Times New Roman" panose="02020603050405020304" pitchFamily="18" charset="0"/>
                          <a:hlinkClick r:id="rId6"/>
                        </a:rPr>
                        <a:t>ggian@unipi.gr</a:t>
                      </a:r>
                      <a:r>
                        <a:rPr lang="en-US" sz="1000" u="sng"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5"/>
                  </a:ext>
                </a:extLst>
              </a:tr>
              <a:tr h="282548">
                <a:tc>
                  <a:txBody>
                    <a:bodyPr/>
                    <a:lstStyle/>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Ναυτιλιακών Σπουδών</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Επ. Καθηγητής</a:t>
                      </a:r>
                      <a:endParaRPr lang="en-US" sz="10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Δ. Πολέμης</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210 4142538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hlinkClick r:id="rId7"/>
                        </a:rPr>
                        <a:t>dionpolemis@unipi.gr</a:t>
                      </a:r>
                      <a:r>
                        <a:rPr lang="en-US" sz="10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6"/>
                  </a:ext>
                </a:extLst>
              </a:tr>
              <a:tr h="417544">
                <a:tc>
                  <a:txBody>
                    <a:bodyPr/>
                    <a:lstStyle/>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Πληροφορικής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Καθηγητής </a:t>
                      </a:r>
                      <a:endParaRPr lang="en-US" sz="1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Δ. </a:t>
                      </a:r>
                      <a:r>
                        <a:rPr lang="el-GR" sz="1000" dirty="0" err="1">
                          <a:effectLst/>
                          <a:latin typeface="Times New Roman" panose="02020603050405020304" pitchFamily="18" charset="0"/>
                          <a:cs typeface="Times New Roman" panose="02020603050405020304" pitchFamily="18" charset="0"/>
                        </a:rPr>
                        <a:t>Βέργαδος</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210 4142479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u="sng" dirty="0">
                          <a:effectLst/>
                          <a:latin typeface="Times New Roman" panose="02020603050405020304" pitchFamily="18" charset="0"/>
                          <a:cs typeface="Times New Roman" panose="02020603050405020304" pitchFamily="18" charset="0"/>
                          <a:hlinkClick r:id="rId8"/>
                        </a:rPr>
                        <a:t>vergados@unipi.gr</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7"/>
                  </a:ext>
                </a:extLst>
              </a:tr>
              <a:tr h="351915">
                <a:tc>
                  <a:txBody>
                    <a:bodyPr/>
                    <a:lstStyle/>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Ψηφιακών Συστημάτων</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 Καθηγητής </a:t>
                      </a:r>
                      <a:endParaRPr lang="en-US" sz="1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l-GR" sz="1000" dirty="0" err="1">
                          <a:effectLst/>
                          <a:latin typeface="Times New Roman" panose="02020603050405020304" pitchFamily="18" charset="0"/>
                          <a:cs typeface="Times New Roman" panose="02020603050405020304" pitchFamily="18" charset="0"/>
                        </a:rPr>
                        <a:t>Σγούρος</a:t>
                      </a:r>
                      <a:r>
                        <a:rPr lang="el-GR" sz="1000" dirty="0">
                          <a:effectLst/>
                          <a:latin typeface="Times New Roman" panose="02020603050405020304" pitchFamily="18" charset="0"/>
                          <a:cs typeface="Times New Roman" panose="02020603050405020304" pitchFamily="18" charset="0"/>
                        </a:rPr>
                        <a:t> Νικήτας-Μαρίνος</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210 4142754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u="sng" dirty="0">
                          <a:effectLst/>
                          <a:latin typeface="Times New Roman" panose="02020603050405020304" pitchFamily="18" charset="0"/>
                          <a:cs typeface="Times New Roman" panose="02020603050405020304" pitchFamily="18" charset="0"/>
                        </a:rPr>
                        <a:t> </a:t>
                      </a:r>
                      <a:r>
                        <a:rPr lang="en-US" sz="1000" u="sng" dirty="0">
                          <a:effectLst/>
                          <a:latin typeface="Times New Roman" panose="02020603050405020304" pitchFamily="18" charset="0"/>
                          <a:cs typeface="Times New Roman" panose="02020603050405020304" pitchFamily="18" charset="0"/>
                          <a:hlinkClick r:id="rId9"/>
                        </a:rPr>
                        <a:t>sgouros@unipi.gr</a:t>
                      </a:r>
                      <a:r>
                        <a:rPr lang="el-GR" sz="1000" u="sng"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8"/>
                  </a:ext>
                </a:extLst>
              </a:tr>
              <a:tr h="318321">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Διεθνών &amp; Ευρωπαϊκών Σπουδών</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err="1">
                          <a:effectLst/>
                          <a:latin typeface="Times New Roman" panose="02020603050405020304" pitchFamily="18" charset="0"/>
                          <a:cs typeface="Times New Roman" panose="02020603050405020304" pitchFamily="18" charset="0"/>
                        </a:rPr>
                        <a:t>Αναπλ</a:t>
                      </a:r>
                      <a:r>
                        <a:rPr lang="el-GR" sz="1000" dirty="0">
                          <a:effectLst/>
                          <a:latin typeface="Times New Roman" panose="02020603050405020304" pitchFamily="18" charset="0"/>
                          <a:cs typeface="Times New Roman" panose="02020603050405020304" pitchFamily="18" charset="0"/>
                        </a:rPr>
                        <a:t>. Καθηγητής </a:t>
                      </a:r>
                      <a:endParaRPr lang="en-US" sz="1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l-GR" sz="1000" dirty="0">
                          <a:effectLst/>
                          <a:latin typeface="Times New Roman" panose="02020603050405020304" pitchFamily="18" charset="0"/>
                          <a:ea typeface="Times New Roman" panose="02020603050405020304" pitchFamily="18" charset="0"/>
                          <a:cs typeface="Times New Roman" panose="02020603050405020304" pitchFamily="18" charset="0"/>
                        </a:rPr>
                        <a:t>Α. </a:t>
                      </a:r>
                      <a:r>
                        <a:rPr lang="el-GR" sz="1000" dirty="0" err="1">
                          <a:effectLst/>
                          <a:latin typeface="Times New Roman" panose="02020603050405020304" pitchFamily="18" charset="0"/>
                          <a:ea typeface="Times New Roman" panose="02020603050405020304" pitchFamily="18" charset="0"/>
                          <a:cs typeface="Times New Roman" panose="02020603050405020304" pitchFamily="18" charset="0"/>
                        </a:rPr>
                        <a:t>Λιαρόπουλος</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a:t>
                      </a:r>
                      <a:r>
                        <a:rPr lang="el-GR" sz="1000" baseline="0" dirty="0">
                          <a:effectLst/>
                          <a:latin typeface="Times New Roman" panose="02020603050405020304" pitchFamily="18" charset="0"/>
                          <a:cs typeface="Times New Roman" panose="02020603050405020304" pitchFamily="18" charset="0"/>
                        </a:rPr>
                        <a:t> </a:t>
                      </a:r>
                      <a:r>
                        <a:rPr lang="el-GR" sz="1000" dirty="0">
                          <a:effectLst/>
                          <a:latin typeface="Times New Roman" panose="02020603050405020304" pitchFamily="18" charset="0"/>
                          <a:cs typeface="Times New Roman" panose="02020603050405020304" pitchFamily="18" charset="0"/>
                        </a:rPr>
                        <a:t>4142</a:t>
                      </a:r>
                      <a:r>
                        <a:rPr lang="en-US" sz="1000" dirty="0">
                          <a:effectLst/>
                          <a:latin typeface="Times New Roman" panose="02020603050405020304" pitchFamily="18" charset="0"/>
                          <a:cs typeface="Times New Roman" panose="02020603050405020304" pitchFamily="18" charset="0"/>
                        </a:rPr>
                        <a:t>5</a:t>
                      </a:r>
                      <a:r>
                        <a:rPr lang="el-GR" sz="1000" dirty="0">
                          <a:effectLst/>
                          <a:latin typeface="Times New Roman" panose="02020603050405020304" pitchFamily="18" charset="0"/>
                          <a:cs typeface="Times New Roman" panose="02020603050405020304" pitchFamily="18" charset="0"/>
                        </a:rPr>
                        <a:t>64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hlinkClick r:id="rId10"/>
                        </a:rPr>
                        <a:t>aliarop@unipi.gr</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5" marR="68585" marT="0" marB="0"/>
                </a:tc>
                <a:extLst>
                  <a:ext uri="{0D108BD9-81ED-4DB2-BD59-A6C34878D82A}">
                    <a16:rowId xmlns:a16="http://schemas.microsoft.com/office/drawing/2014/main" val="10009"/>
                  </a:ext>
                </a:extLst>
              </a:tr>
              <a:tr h="389209">
                <a:tc>
                  <a:txBody>
                    <a:bodyPr/>
                    <a:lstStyle/>
                    <a:p>
                      <a:pPr algn="ctr">
                        <a:lnSpc>
                          <a:spcPct val="115000"/>
                        </a:lnSpc>
                        <a:spcAft>
                          <a:spcPts val="0"/>
                        </a:spcAft>
                      </a:pPr>
                      <a:r>
                        <a:rPr lang="el-GR" sz="1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Τουριστικών Σπουδών</a:t>
                      </a:r>
                      <a:endParaRPr lang="en-US" sz="1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68585" marR="68585" marT="0" marB="0"/>
                </a:tc>
                <a:tc>
                  <a:txBody>
                    <a:bodyPr/>
                    <a:lstStyle/>
                    <a:p>
                      <a:pPr algn="ctr">
                        <a:lnSpc>
                          <a:spcPct val="115000"/>
                        </a:lnSpc>
                        <a:spcAft>
                          <a:spcPts val="0"/>
                        </a:spcAft>
                      </a:pPr>
                      <a:r>
                        <a:rPr lang="el-GR" sz="10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Επ</a:t>
                      </a:r>
                      <a:r>
                        <a:rPr lang="el-GR" sz="1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 Καθηγητής</a:t>
                      </a:r>
                    </a:p>
                    <a:p>
                      <a:pPr algn="ctr">
                        <a:lnSpc>
                          <a:spcPct val="115000"/>
                        </a:lnSpc>
                        <a:spcAft>
                          <a:spcPts val="0"/>
                        </a:spcAft>
                      </a:pPr>
                      <a:r>
                        <a:rPr lang="el-GR" sz="1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Χρήστος Καμπούρης</a:t>
                      </a:r>
                      <a:endParaRPr lang="en-US" sz="1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68585" marR="68585" marT="0" marB="0"/>
                </a:tc>
                <a:tc>
                  <a:txBody>
                    <a:bodyPr/>
                    <a:lstStyle/>
                    <a:p>
                      <a:pPr algn="ctr">
                        <a:lnSpc>
                          <a:spcPct val="115000"/>
                        </a:lnSpc>
                        <a:spcAft>
                          <a:spcPts val="0"/>
                        </a:spcAft>
                      </a:pPr>
                      <a:r>
                        <a:rPr lang="el-GR" sz="1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210 4142489</a:t>
                      </a:r>
                      <a:endParaRPr lang="en-US" sz="1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68585" marR="68585" marT="0" marB="0"/>
                </a:tc>
                <a:tc>
                  <a:txBody>
                    <a:bodyPr/>
                    <a:lstStyle/>
                    <a:p>
                      <a:pPr algn="ctr">
                        <a:lnSpc>
                          <a:spcPct val="115000"/>
                        </a:lnSpc>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hlinkClick r:id="rId11"/>
                        </a:rPr>
                        <a:t>chriskamp@unipi.gr</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5" marR="68585" marT="0" marB="0"/>
                </a:tc>
                <a:extLst>
                  <a:ext uri="{0D108BD9-81ED-4DB2-BD59-A6C34878D82A}">
                    <a16:rowId xmlns:a16="http://schemas.microsoft.com/office/drawing/2014/main" val="17608610"/>
                  </a:ext>
                </a:extLst>
              </a:tr>
            </a:tbl>
          </a:graphicData>
        </a:graphic>
      </p:graphicFrame>
    </p:spTree>
    <p:extLst>
      <p:ext uri="{BB962C8B-B14F-4D97-AF65-F5344CB8AC3E}">
        <p14:creationId xmlns:p14="http://schemas.microsoft.com/office/powerpoint/2010/main" val="228305715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a:xfrm>
            <a:off x="1476544" y="432622"/>
            <a:ext cx="6539696" cy="360827"/>
          </a:xfrm>
        </p:spPr>
        <p:txBody>
          <a:bodyPr spcFirstLastPara="1">
            <a:noAutofit/>
          </a:bodyPr>
          <a:lstStyle/>
          <a:p>
            <a:pPr algn="ctr" eaLnBrk="1" fontAlgn="auto" hangingPunct="1">
              <a:spcBef>
                <a:spcPts val="0"/>
              </a:spcBef>
              <a:spcAft>
                <a:spcPts val="0"/>
              </a:spcAft>
              <a:buClr>
                <a:schemeClr val="accent1"/>
              </a:buClr>
              <a:buSzPts val="3000"/>
              <a:buFont typeface="Capriola"/>
              <a:buNone/>
              <a:defRPr/>
            </a:pPr>
            <a:r>
              <a:rPr lang="en-US" dirty="0">
                <a:solidFill>
                  <a:schemeClr val="bg1"/>
                </a:solidFill>
                <a:latin typeface="+mn-lt"/>
                <a:ea typeface="Capriola"/>
                <a:cs typeface="Capriola"/>
                <a:sym typeface="Capriola"/>
              </a:rPr>
              <a:t>Contact Point </a:t>
            </a:r>
            <a:r>
              <a:rPr lang="el-GR" dirty="0">
                <a:solidFill>
                  <a:schemeClr val="bg1"/>
                </a:solidFill>
                <a:latin typeface="+mn-lt"/>
                <a:ea typeface="Capriola"/>
                <a:cs typeface="Capriola"/>
                <a:sym typeface="Capriola"/>
              </a:rPr>
              <a:t>στις Γραμματείες</a:t>
            </a:r>
            <a:endParaRPr lang="el-GR" sz="3200" dirty="0">
              <a:solidFill>
                <a:schemeClr val="bg1"/>
              </a:solidFill>
              <a:latin typeface="+mn-lt"/>
              <a:ea typeface="Capriola"/>
              <a:cs typeface="Capriola"/>
              <a:sym typeface="Capriola"/>
            </a:endParaRPr>
          </a:p>
        </p:txBody>
      </p:sp>
      <p:graphicFrame>
        <p:nvGraphicFramePr>
          <p:cNvPr id="4" name="Table Placeholder 3"/>
          <p:cNvGraphicFramePr>
            <a:graphicFrameLocks noGrp="1"/>
          </p:cNvGraphicFramePr>
          <p:nvPr>
            <p:ph type="tbl" idx="4294967295"/>
            <p:extLst>
              <p:ext uri="{D42A27DB-BD31-4B8C-83A1-F6EECF244321}">
                <p14:modId xmlns:p14="http://schemas.microsoft.com/office/powerpoint/2010/main" val="3734152678"/>
              </p:ext>
            </p:extLst>
          </p:nvPr>
        </p:nvGraphicFramePr>
        <p:xfrm>
          <a:off x="883920" y="793449"/>
          <a:ext cx="7691120" cy="3791676"/>
        </p:xfrm>
        <a:graphic>
          <a:graphicData uri="http://schemas.openxmlformats.org/drawingml/2006/table">
            <a:tbl>
              <a:tblPr>
                <a:tableStyleId>{93296810-A885-4BE3-A3E7-6D5BEEA58F35}</a:tableStyleId>
              </a:tblPr>
              <a:tblGrid>
                <a:gridCol w="2123440">
                  <a:extLst>
                    <a:ext uri="{9D8B030D-6E8A-4147-A177-3AD203B41FA5}">
                      <a16:colId xmlns:a16="http://schemas.microsoft.com/office/drawing/2014/main" val="20000"/>
                    </a:ext>
                  </a:extLst>
                </a:gridCol>
                <a:gridCol w="2214880">
                  <a:extLst>
                    <a:ext uri="{9D8B030D-6E8A-4147-A177-3AD203B41FA5}">
                      <a16:colId xmlns:a16="http://schemas.microsoft.com/office/drawing/2014/main" val="20001"/>
                    </a:ext>
                  </a:extLst>
                </a:gridCol>
                <a:gridCol w="1430020">
                  <a:extLst>
                    <a:ext uri="{9D8B030D-6E8A-4147-A177-3AD203B41FA5}">
                      <a16:colId xmlns:a16="http://schemas.microsoft.com/office/drawing/2014/main" val="20002"/>
                    </a:ext>
                  </a:extLst>
                </a:gridCol>
                <a:gridCol w="1922780">
                  <a:extLst>
                    <a:ext uri="{9D8B030D-6E8A-4147-A177-3AD203B41FA5}">
                      <a16:colId xmlns:a16="http://schemas.microsoft.com/office/drawing/2014/main" val="20003"/>
                    </a:ext>
                  </a:extLst>
                </a:gridCol>
              </a:tblGrid>
              <a:tr h="192071">
                <a:tc>
                  <a:txBody>
                    <a:bodyPr/>
                    <a:lstStyle/>
                    <a:p>
                      <a:pPr algn="ctr">
                        <a:lnSpc>
                          <a:spcPct val="115000"/>
                        </a:lnSpc>
                        <a:spcAft>
                          <a:spcPts val="0"/>
                        </a:spcAft>
                      </a:pPr>
                      <a:r>
                        <a:rPr lang="el-GR" sz="1000" b="1" dirty="0">
                          <a:solidFill>
                            <a:schemeClr val="accent5">
                              <a:lumMod val="50000"/>
                            </a:schemeClr>
                          </a:solidFill>
                          <a:effectLst/>
                        </a:rPr>
                        <a:t>ΑΚΑΔΗΜΑΪΚΑ ΤΜΗΜΑΤΑ</a:t>
                      </a:r>
                      <a:endParaRPr lang="en-US" sz="10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5" marR="68585" marT="0" marB="0"/>
                </a:tc>
                <a:tc>
                  <a:txBody>
                    <a:bodyPr/>
                    <a:lstStyle/>
                    <a:p>
                      <a:pPr algn="ctr">
                        <a:lnSpc>
                          <a:spcPct val="115000"/>
                        </a:lnSpc>
                        <a:spcAft>
                          <a:spcPts val="0"/>
                        </a:spcAft>
                      </a:pPr>
                      <a:r>
                        <a:rPr lang="el-GR" sz="1000" b="1" dirty="0">
                          <a:solidFill>
                            <a:schemeClr val="accent5">
                              <a:lumMod val="50000"/>
                            </a:schemeClr>
                          </a:solidFill>
                          <a:effectLst/>
                        </a:rPr>
                        <a:t>Υπεύθυνος</a:t>
                      </a:r>
                      <a:endParaRPr lang="en-US" sz="10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5" marR="68585" marT="0" marB="0"/>
                </a:tc>
                <a:tc>
                  <a:txBody>
                    <a:bodyPr/>
                    <a:lstStyle/>
                    <a:p>
                      <a:pPr algn="ctr">
                        <a:lnSpc>
                          <a:spcPct val="115000"/>
                        </a:lnSpc>
                        <a:spcAft>
                          <a:spcPts val="0"/>
                        </a:spcAft>
                      </a:pPr>
                      <a:r>
                        <a:rPr lang="el-GR" sz="1000" b="1" dirty="0">
                          <a:solidFill>
                            <a:schemeClr val="accent5">
                              <a:lumMod val="50000"/>
                            </a:schemeClr>
                          </a:solidFill>
                          <a:effectLst/>
                        </a:rPr>
                        <a:t>ΤΗΛΕΦΩΝΑ </a:t>
                      </a:r>
                      <a:endParaRPr lang="en-US" sz="10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5" marR="68585" marT="0" marB="0"/>
                </a:tc>
                <a:tc>
                  <a:txBody>
                    <a:bodyPr/>
                    <a:lstStyle/>
                    <a:p>
                      <a:pPr algn="ctr">
                        <a:lnSpc>
                          <a:spcPct val="115000"/>
                        </a:lnSpc>
                        <a:spcAft>
                          <a:spcPts val="0"/>
                        </a:spcAft>
                      </a:pPr>
                      <a:r>
                        <a:rPr lang="en-US" sz="1000" b="1" dirty="0">
                          <a:solidFill>
                            <a:schemeClr val="accent5">
                              <a:lumMod val="50000"/>
                            </a:schemeClr>
                          </a:solidFill>
                          <a:effectLst/>
                        </a:rPr>
                        <a:t>E-mail</a:t>
                      </a:r>
                      <a:endParaRPr lang="en-US" sz="10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68585" marR="68585" marT="0" marB="0"/>
                </a:tc>
                <a:extLst>
                  <a:ext uri="{0D108BD9-81ED-4DB2-BD59-A6C34878D82A}">
                    <a16:rowId xmlns:a16="http://schemas.microsoft.com/office/drawing/2014/main" val="10000"/>
                  </a:ext>
                </a:extLst>
              </a:tr>
              <a:tr h="282548">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Οικονομικής Επιστήμης</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Φρόσω </a:t>
                      </a:r>
                      <a:r>
                        <a:rPr lang="el-GR" sz="1000" dirty="0" err="1">
                          <a:effectLst/>
                          <a:latin typeface="Times New Roman" panose="02020603050405020304" pitchFamily="18" charset="0"/>
                          <a:cs typeface="Times New Roman" panose="02020603050405020304" pitchFamily="18" charset="0"/>
                        </a:rPr>
                        <a:t>Δαφερέρα</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a:t>
                      </a:r>
                      <a:r>
                        <a:rPr lang="el-GR" sz="1000" baseline="0" dirty="0">
                          <a:effectLst/>
                          <a:latin typeface="Times New Roman" panose="02020603050405020304" pitchFamily="18" charset="0"/>
                          <a:cs typeface="Times New Roman" panose="02020603050405020304" pitchFamily="18" charset="0"/>
                        </a:rPr>
                        <a:t> </a:t>
                      </a:r>
                      <a:r>
                        <a:rPr lang="el-GR" sz="1000" dirty="0">
                          <a:effectLst/>
                          <a:latin typeface="Times New Roman" panose="02020603050405020304" pitchFamily="18" charset="0"/>
                          <a:cs typeface="Times New Roman" panose="02020603050405020304" pitchFamily="18" charset="0"/>
                        </a:rPr>
                        <a:t>414 2080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GB" sz="1000" dirty="0">
                          <a:effectLst/>
                          <a:latin typeface="Times New Roman" panose="02020603050405020304" pitchFamily="18" charset="0"/>
                          <a:cs typeface="Times New Roman" panose="02020603050405020304" pitchFamily="18" charset="0"/>
                          <a:hlinkClick r:id="rId2"/>
                        </a:rPr>
                        <a:t>edaferera@unipi.gr</a:t>
                      </a:r>
                      <a:r>
                        <a:rPr lang="en-GB" sz="10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1"/>
                  </a:ext>
                </a:extLst>
              </a:tr>
              <a:tr h="389551">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Οργάνωσης &amp; Διοίκησης Επιχειρήσεων</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Ελένη </a:t>
                      </a:r>
                      <a:r>
                        <a:rPr lang="el-GR" sz="1000" dirty="0" err="1">
                          <a:effectLst/>
                          <a:latin typeface="Times New Roman" panose="02020603050405020304" pitchFamily="18" charset="0"/>
                          <a:cs typeface="Times New Roman" panose="02020603050405020304" pitchFamily="18" charset="0"/>
                        </a:rPr>
                        <a:t>Φλάμου</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210 414 2110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helenf@unipi.gr</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5" marR="68585" marT="0" marB="0"/>
                </a:tc>
                <a:extLst>
                  <a:ext uri="{0D108BD9-81ED-4DB2-BD59-A6C34878D82A}">
                    <a16:rowId xmlns:a16="http://schemas.microsoft.com/office/drawing/2014/main" val="10002"/>
                  </a:ext>
                </a:extLst>
              </a:tr>
              <a:tr h="389551">
                <a:tc>
                  <a:txBody>
                    <a:bodyPr/>
                    <a:lstStyle/>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Στατιστικής &amp; Ασφαλιστικής Επιστήμης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Γεωργία </a:t>
                      </a:r>
                      <a:r>
                        <a:rPr lang="el-GR" sz="1000" dirty="0" err="1">
                          <a:effectLst/>
                          <a:latin typeface="Times New Roman" panose="02020603050405020304" pitchFamily="18" charset="0"/>
                          <a:cs typeface="Times New Roman" panose="02020603050405020304" pitchFamily="18" charset="0"/>
                        </a:rPr>
                        <a:t>Γαραντζιώτη</a:t>
                      </a:r>
                      <a:endParaRPr lang="en-US" sz="1000" dirty="0">
                        <a:effectLst/>
                        <a:latin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210 4142086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hlinkClick r:id="rId4"/>
                        </a:rPr>
                        <a:t>ggarantz@unipi.gr</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5" marR="68585" marT="0" marB="0"/>
                </a:tc>
                <a:extLst>
                  <a:ext uri="{0D108BD9-81ED-4DB2-BD59-A6C34878D82A}">
                    <a16:rowId xmlns:a16="http://schemas.microsoft.com/office/drawing/2014/main" val="10003"/>
                  </a:ext>
                </a:extLst>
              </a:tr>
              <a:tr h="389209">
                <a:tc>
                  <a:txBody>
                    <a:bodyPr/>
                    <a:lstStyle/>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Χρημ/κης &amp; Τραπεζικής Διοικητικής</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Χριστίνα </a:t>
                      </a:r>
                      <a:r>
                        <a:rPr lang="el-GR" sz="1000" dirty="0" err="1">
                          <a:effectLst/>
                          <a:latin typeface="Times New Roman" panose="02020603050405020304" pitchFamily="18" charset="0"/>
                          <a:cs typeface="Times New Roman" panose="02020603050405020304" pitchFamily="18" charset="0"/>
                        </a:rPr>
                        <a:t>Εφεντάκη</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a:t>
                      </a:r>
                      <a:r>
                        <a:rPr lang="el-GR" sz="1000" baseline="0" dirty="0">
                          <a:effectLst/>
                          <a:latin typeface="Times New Roman" panose="02020603050405020304" pitchFamily="18" charset="0"/>
                          <a:cs typeface="Times New Roman" panose="02020603050405020304" pitchFamily="18" charset="0"/>
                        </a:rPr>
                        <a:t> </a:t>
                      </a:r>
                      <a:r>
                        <a:rPr lang="el-GR" sz="1000" dirty="0">
                          <a:effectLst/>
                          <a:latin typeface="Times New Roman" panose="02020603050405020304" pitchFamily="18" charset="0"/>
                          <a:cs typeface="Times New Roman" panose="02020603050405020304" pitchFamily="18" charset="0"/>
                        </a:rPr>
                        <a:t>414 2184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u="sng" dirty="0">
                          <a:effectLst/>
                          <a:latin typeface="Times New Roman" panose="02020603050405020304" pitchFamily="18" charset="0"/>
                          <a:cs typeface="Times New Roman" panose="02020603050405020304" pitchFamily="18" charset="0"/>
                          <a:hlinkClick r:id="rId5"/>
                        </a:rPr>
                        <a:t>xefedaki@unipi.gr</a:t>
                      </a:r>
                      <a:r>
                        <a:rPr lang="en-US" sz="1000" u="sng"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4"/>
                  </a:ext>
                </a:extLst>
              </a:tr>
              <a:tr h="389209">
                <a:tc>
                  <a:txBody>
                    <a:bodyPr/>
                    <a:lstStyle/>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Βιομηχανικής Διοίκησης &amp; Τεχνολογίας</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Φωτεινή </a:t>
                      </a:r>
                      <a:r>
                        <a:rPr lang="el-GR" sz="1000" dirty="0" err="1">
                          <a:effectLst/>
                          <a:latin typeface="Times New Roman" panose="02020603050405020304" pitchFamily="18" charset="0"/>
                          <a:cs typeface="Times New Roman" panose="02020603050405020304" pitchFamily="18" charset="0"/>
                        </a:rPr>
                        <a:t>Παραγυιού</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a:t>
                      </a:r>
                      <a:r>
                        <a:rPr lang="el-GR" sz="1000" baseline="0" dirty="0">
                          <a:effectLst/>
                          <a:latin typeface="Times New Roman" panose="02020603050405020304" pitchFamily="18" charset="0"/>
                          <a:cs typeface="Times New Roman" panose="02020603050405020304" pitchFamily="18" charset="0"/>
                        </a:rPr>
                        <a:t> </a:t>
                      </a:r>
                      <a:r>
                        <a:rPr lang="el-GR" sz="1000" dirty="0">
                          <a:effectLst/>
                          <a:latin typeface="Times New Roman" panose="02020603050405020304" pitchFamily="18" charset="0"/>
                          <a:cs typeface="Times New Roman" panose="02020603050405020304" pitchFamily="18" charset="0"/>
                        </a:rPr>
                        <a:t>414 2098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u="sng" dirty="0">
                          <a:effectLst/>
                          <a:latin typeface="Times New Roman" panose="02020603050405020304" pitchFamily="18" charset="0"/>
                          <a:cs typeface="Times New Roman" panose="02020603050405020304" pitchFamily="18" charset="0"/>
                          <a:hlinkClick r:id="rId6"/>
                        </a:rPr>
                        <a:t>fpar@unipi.gr</a:t>
                      </a:r>
                      <a:r>
                        <a:rPr lang="en-US" sz="1000" u="sng"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5"/>
                  </a:ext>
                </a:extLst>
              </a:tr>
              <a:tr h="282548">
                <a:tc>
                  <a:txBody>
                    <a:bodyPr/>
                    <a:lstStyle/>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Ναυτιλιακών Σπουδών</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Μαρκέλλα </a:t>
                      </a:r>
                      <a:r>
                        <a:rPr lang="el-GR" sz="1000" dirty="0" err="1">
                          <a:effectLst/>
                          <a:latin typeface="Times New Roman" panose="02020603050405020304" pitchFamily="18" charset="0"/>
                          <a:cs typeface="Times New Roman" panose="02020603050405020304" pitchFamily="18" charset="0"/>
                        </a:rPr>
                        <a:t>Κουτσουράδη</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210 414 2118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dirty="0">
                          <a:effectLst/>
                          <a:latin typeface="Times New Roman" panose="02020603050405020304" pitchFamily="18" charset="0"/>
                          <a:cs typeface="Times New Roman" panose="02020603050405020304" pitchFamily="18" charset="0"/>
                          <a:hlinkClick r:id="rId7"/>
                        </a:rPr>
                        <a:t>mkouts@unipi.gr</a:t>
                      </a:r>
                      <a:r>
                        <a:rPr lang="en-US" sz="10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6"/>
                  </a:ext>
                </a:extLst>
              </a:tr>
              <a:tr h="417544">
                <a:tc>
                  <a:txBody>
                    <a:bodyPr/>
                    <a:lstStyle/>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Πληροφορικής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Αριστέα </a:t>
                      </a:r>
                      <a:r>
                        <a:rPr lang="el-GR" sz="1000" dirty="0" err="1">
                          <a:effectLst/>
                          <a:latin typeface="Times New Roman" panose="02020603050405020304" pitchFamily="18" charset="0"/>
                          <a:cs typeface="Times New Roman" panose="02020603050405020304" pitchFamily="18" charset="0"/>
                        </a:rPr>
                        <a:t>Κατσιαδράμη</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210 414 2067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u="sng" dirty="0">
                          <a:effectLst/>
                          <a:latin typeface="Times New Roman" panose="02020603050405020304" pitchFamily="18" charset="0"/>
                          <a:cs typeface="Times New Roman" panose="02020603050405020304" pitchFamily="18" charset="0"/>
                          <a:hlinkClick r:id="rId8"/>
                        </a:rPr>
                        <a:t>aristeakats@unipi.gr</a:t>
                      </a:r>
                      <a:r>
                        <a:rPr lang="en-US" sz="1000" u="sng"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7"/>
                  </a:ext>
                </a:extLst>
              </a:tr>
              <a:tr h="351915">
                <a:tc>
                  <a:txBody>
                    <a:bodyPr/>
                    <a:lstStyle/>
                    <a:p>
                      <a:pPr algn="ctr">
                        <a:lnSpc>
                          <a:spcPct val="115000"/>
                        </a:lnSpc>
                        <a:spcAft>
                          <a:spcPts val="0"/>
                        </a:spcAft>
                      </a:pPr>
                      <a:r>
                        <a:rPr lang="el-GR" sz="1000">
                          <a:effectLst/>
                          <a:latin typeface="Times New Roman" panose="02020603050405020304" pitchFamily="18" charset="0"/>
                          <a:cs typeface="Times New Roman" panose="02020603050405020304" pitchFamily="18" charset="0"/>
                        </a:rPr>
                        <a:t>Ψηφιακών Συστημάτων</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Σοφία </a:t>
                      </a:r>
                      <a:r>
                        <a:rPr lang="el-GR" sz="1000" dirty="0" err="1">
                          <a:effectLst/>
                          <a:latin typeface="Times New Roman" panose="02020603050405020304" pitchFamily="18" charset="0"/>
                          <a:cs typeface="Times New Roman" panose="02020603050405020304" pitchFamily="18" charset="0"/>
                        </a:rPr>
                        <a:t>Σκούντζου</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210 414 2373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9"/>
                        </a:rPr>
                        <a:t>sskountz@unipi.gr</a:t>
                      </a:r>
                      <a:r>
                        <a:rPr lang="en-US" sz="1000" u="sng"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extLst>
                  <a:ext uri="{0D108BD9-81ED-4DB2-BD59-A6C34878D82A}">
                    <a16:rowId xmlns:a16="http://schemas.microsoft.com/office/drawing/2014/main" val="10008"/>
                  </a:ext>
                </a:extLst>
              </a:tr>
              <a:tr h="318321">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Διεθνών &amp; Ευρωπαϊκών Σπουδών</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Άννα Διαμαντοπούλου</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l-GR" sz="1000" dirty="0">
                          <a:effectLst/>
                          <a:latin typeface="Times New Roman" panose="02020603050405020304" pitchFamily="18" charset="0"/>
                          <a:cs typeface="Times New Roman" panose="02020603050405020304" pitchFamily="18" charset="0"/>
                        </a:rPr>
                        <a:t>210</a:t>
                      </a:r>
                      <a:r>
                        <a:rPr lang="el-GR" sz="1000" baseline="0" dirty="0">
                          <a:effectLst/>
                          <a:latin typeface="Times New Roman" panose="02020603050405020304" pitchFamily="18" charset="0"/>
                          <a:cs typeface="Times New Roman" panose="02020603050405020304" pitchFamily="18" charset="0"/>
                        </a:rPr>
                        <a:t> </a:t>
                      </a:r>
                      <a:r>
                        <a:rPr lang="el-GR" sz="1000" dirty="0">
                          <a:effectLst/>
                          <a:latin typeface="Times New Roman" panose="02020603050405020304" pitchFamily="18" charset="0"/>
                          <a:cs typeface="Times New Roman" panose="02020603050405020304" pitchFamily="18" charset="0"/>
                        </a:rPr>
                        <a:t>414 2436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5" marR="68585" marT="0" marB="0"/>
                </a:tc>
                <a:tc>
                  <a:txBody>
                    <a:bodyPr/>
                    <a:lstStyle/>
                    <a:p>
                      <a:pPr algn="ctr">
                        <a:lnSpc>
                          <a:spcPct val="115000"/>
                        </a:lnSpc>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hlinkClick r:id="rId10"/>
                        </a:rPr>
                        <a:t>diamanna@unipi.gr</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5" marR="68585" marT="0" marB="0"/>
                </a:tc>
                <a:extLst>
                  <a:ext uri="{0D108BD9-81ED-4DB2-BD59-A6C34878D82A}">
                    <a16:rowId xmlns:a16="http://schemas.microsoft.com/office/drawing/2014/main" val="10009"/>
                  </a:ext>
                </a:extLst>
              </a:tr>
              <a:tr h="389209">
                <a:tc>
                  <a:txBody>
                    <a:bodyPr/>
                    <a:lstStyle/>
                    <a:p>
                      <a:pPr algn="ctr">
                        <a:lnSpc>
                          <a:spcPct val="115000"/>
                        </a:lnSpc>
                        <a:spcAft>
                          <a:spcPts val="0"/>
                        </a:spcAft>
                      </a:pPr>
                      <a:r>
                        <a:rPr lang="el-GR" sz="1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Τουριστικών Σπουδών</a:t>
                      </a:r>
                      <a:endParaRPr lang="en-US" sz="1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68585" marR="68585" marT="0" marB="0"/>
                </a:tc>
                <a:tc>
                  <a:txBody>
                    <a:bodyPr/>
                    <a:lstStyle/>
                    <a:p>
                      <a:pPr algn="ctr">
                        <a:lnSpc>
                          <a:spcPct val="115000"/>
                        </a:lnSpc>
                        <a:spcAft>
                          <a:spcPts val="0"/>
                        </a:spcAft>
                      </a:pPr>
                      <a:r>
                        <a:rPr lang="el-GR" sz="1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Γεωργία </a:t>
                      </a:r>
                      <a:r>
                        <a:rPr lang="el-GR" sz="10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Κλεφτόγιαννη</a:t>
                      </a:r>
                      <a:endParaRPr lang="en-US" sz="1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68585" marR="68585" marT="0" marB="0"/>
                </a:tc>
                <a:tc>
                  <a:txBody>
                    <a:bodyPr/>
                    <a:lstStyle/>
                    <a:p>
                      <a:pPr algn="ctr">
                        <a:lnSpc>
                          <a:spcPct val="115000"/>
                        </a:lnSpc>
                        <a:spcAft>
                          <a:spcPts val="0"/>
                        </a:spcAft>
                      </a:pPr>
                      <a:r>
                        <a:rPr lang="el-GR" sz="1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210 414 2104</a:t>
                      </a:r>
                      <a:endParaRPr lang="en-US" sz="1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68585" marR="68585" marT="0" marB="0"/>
                </a:tc>
                <a:tc>
                  <a:txBody>
                    <a:bodyPr/>
                    <a:lstStyle/>
                    <a:p>
                      <a:pPr algn="ctr">
                        <a:lnSpc>
                          <a:spcPct val="115000"/>
                        </a:lnSpc>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hlinkClick r:id="rId11"/>
                        </a:rPr>
                        <a:t>gkleftogianni@unipi.gr</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5" marR="68585" marT="0" marB="0"/>
                </a:tc>
                <a:extLst>
                  <a:ext uri="{0D108BD9-81ED-4DB2-BD59-A6C34878D82A}">
                    <a16:rowId xmlns:a16="http://schemas.microsoft.com/office/drawing/2014/main" val="17608610"/>
                  </a:ext>
                </a:extLst>
              </a:tr>
            </a:tbl>
          </a:graphicData>
        </a:graphic>
      </p:graphicFrame>
    </p:spTree>
    <p:extLst>
      <p:ext uri="{BB962C8B-B14F-4D97-AF65-F5344CB8AC3E}">
        <p14:creationId xmlns:p14="http://schemas.microsoft.com/office/powerpoint/2010/main" val="276702088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altLang="el-GR" sz="2625" dirty="0">
                <a:latin typeface="Lato Light"/>
              </a:rPr>
              <a:t>Outgoing - </a:t>
            </a:r>
            <a:r>
              <a:rPr lang="el-GR" altLang="el-GR" sz="2625" dirty="0">
                <a:latin typeface="Lato Light"/>
              </a:rPr>
              <a:t>Σπουδές</a:t>
            </a:r>
          </a:p>
        </p:txBody>
      </p:sp>
      <p:sp>
        <p:nvSpPr>
          <p:cNvPr id="5123" name="Rectangle 3"/>
          <p:cNvSpPr>
            <a:spLocks noGrp="1" noChangeArrowheads="1"/>
          </p:cNvSpPr>
          <p:nvPr>
            <p:ph type="body" idx="1"/>
          </p:nvPr>
        </p:nvSpPr>
        <p:spPr>
          <a:xfrm>
            <a:off x="2141935" y="1033400"/>
            <a:ext cx="6405568" cy="3536219"/>
          </a:xfrm>
        </p:spPr>
        <p:txBody>
          <a:bodyPr/>
          <a:lstStyle/>
          <a:p>
            <a:pPr algn="ctr" eaLnBrk="1" hangingPunct="1">
              <a:buFont typeface="Wingdings" panose="05000000000000000000" pitchFamily="2" charset="2"/>
              <a:buNone/>
            </a:pPr>
            <a:r>
              <a:rPr lang="el-GR" altLang="el-GR" sz="1400" u="sng" dirty="0"/>
              <a:t>Βήμα 3: Καταχώρηση επιλεγέντων και κοινοποίηση</a:t>
            </a:r>
          </a:p>
          <a:p>
            <a:pPr eaLnBrk="1" hangingPunct="1"/>
            <a:r>
              <a:rPr lang="el-GR" altLang="el-GR" sz="1400" dirty="0"/>
              <a:t>Οι Γραμματείες παραλαμβάνουν  από τον Ακαδημαϊκό Υπεύθυνο το έγγραφο με τους επιλεγέντες φοιτητές και τα Πανεπιστήμια στα οποία θα μετακινηθούν για το επόμενο ακαδημαϊκό έτος.</a:t>
            </a:r>
            <a:endParaRPr lang="el-GR" altLang="el-GR" sz="1400" b="1" dirty="0"/>
          </a:p>
          <a:p>
            <a:pPr eaLnBrk="1" hangingPunct="1"/>
            <a:endParaRPr lang="el-GR" altLang="el-GR" sz="1400" b="1" dirty="0"/>
          </a:p>
          <a:p>
            <a:pPr eaLnBrk="1" hangingPunct="1"/>
            <a:r>
              <a:rPr lang="el-GR" altLang="el-GR" sz="1400" dirty="0"/>
              <a:t>Αφού η Γραμματεία τους καταχωρήσει, πρέπει σύμφωνα με </a:t>
            </a:r>
            <a:r>
              <a:rPr lang="el-GR" altLang="el-GR" sz="1400" b="1" dirty="0"/>
              <a:t>το πρακτικό που παραδίδεται </a:t>
            </a:r>
            <a:r>
              <a:rPr lang="el-GR" altLang="el-GR" sz="1400" dirty="0"/>
              <a:t>από το Τμήμα Διεθνών &amp; Δημοσίων Σχέσεων</a:t>
            </a:r>
            <a:r>
              <a:rPr lang="el-GR" altLang="el-GR" sz="1400" b="1" dirty="0"/>
              <a:t> </a:t>
            </a:r>
            <a:r>
              <a:rPr lang="el-GR" altLang="el-GR" sz="1400" dirty="0"/>
              <a:t>, να μας αποστείλει</a:t>
            </a:r>
          </a:p>
          <a:p>
            <a:pPr eaLnBrk="1" hangingPunct="1">
              <a:buFont typeface="Wingdings" panose="05000000000000000000" pitchFamily="2" charset="2"/>
              <a:buChar char="Ø"/>
            </a:pPr>
            <a:r>
              <a:rPr lang="el-GR" altLang="el-GR" sz="1400" dirty="0"/>
              <a:t>Λίστα με συγκεκριμένα στοιχεία για κάθε φοιτητή</a:t>
            </a:r>
          </a:p>
          <a:p>
            <a:pPr marL="101600" indent="0" eaLnBrk="1" hangingPunct="1">
              <a:buNone/>
            </a:pPr>
            <a:r>
              <a:rPr lang="el-GR" altLang="el-GR" sz="1400" dirty="0"/>
              <a:t>** Το Τμήμα Διεθνών &amp; Δημοσίων Σχέσεων αναλαμβάνει  την ανακήρυξη των</a:t>
            </a:r>
            <a:r>
              <a:rPr lang="en-US" altLang="el-GR" sz="1400" dirty="0"/>
              <a:t> </a:t>
            </a:r>
            <a:r>
              <a:rPr lang="el-GR" altLang="el-GR" sz="1400" dirty="0"/>
              <a:t>επιλεγέντων</a:t>
            </a:r>
            <a:r>
              <a:rPr lang="en-US" altLang="el-GR" sz="1400" dirty="0"/>
              <a:t> </a:t>
            </a:r>
            <a:r>
              <a:rPr lang="el-GR" altLang="el-GR" sz="1400" dirty="0"/>
              <a:t>φοιτητών στα αντίστοιχα Πανεπιστήμια του εξωτερικού (</a:t>
            </a:r>
            <a:r>
              <a:rPr lang="en-US" altLang="el-GR" sz="1400" dirty="0"/>
              <a:t>nomination).</a:t>
            </a:r>
            <a:endParaRPr lang="el-GR" altLang="el-GR" sz="1400" dirty="0"/>
          </a:p>
          <a:p>
            <a:pPr eaLnBrk="1" hangingPunct="1">
              <a:buFont typeface="Wingdings" panose="05000000000000000000" pitchFamily="2" charset="2"/>
              <a:buChar char="Ø"/>
            </a:pPr>
            <a:endParaRPr lang="el-GR" altLang="el-GR" sz="1500" dirty="0">
              <a:solidFill>
                <a:srgbClr val="FF0000"/>
              </a:solidFill>
              <a:latin typeface="Garamond" panose="02020404030301010803" pitchFamily="18" charset="0"/>
            </a:endParaRPr>
          </a:p>
        </p:txBody>
      </p:sp>
      <p:cxnSp>
        <p:nvCxnSpPr>
          <p:cNvPr id="10" name="9 - Ευθεία γραμμή σύνδεσης"/>
          <p:cNvCxnSpPr/>
          <p:nvPr/>
        </p:nvCxnSpPr>
        <p:spPr>
          <a:xfrm>
            <a:off x="2141935" y="4569619"/>
            <a:ext cx="49684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036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altLang="el-GR" sz="2625" dirty="0">
                <a:latin typeface="Lato Light"/>
              </a:rPr>
              <a:t>Outgoing - </a:t>
            </a:r>
            <a:r>
              <a:rPr lang="el-GR" altLang="el-GR" sz="2625" dirty="0">
                <a:latin typeface="Lato Light"/>
              </a:rPr>
              <a:t>Σπουδές</a:t>
            </a:r>
          </a:p>
        </p:txBody>
      </p:sp>
      <p:sp>
        <p:nvSpPr>
          <p:cNvPr id="5123" name="Rectangle 3"/>
          <p:cNvSpPr>
            <a:spLocks noGrp="1" noChangeArrowheads="1"/>
          </p:cNvSpPr>
          <p:nvPr>
            <p:ph type="body" idx="1"/>
          </p:nvPr>
        </p:nvSpPr>
        <p:spPr>
          <a:xfrm>
            <a:off x="2532743" y="1592201"/>
            <a:ext cx="5441446" cy="1673514"/>
          </a:xfrm>
        </p:spPr>
        <p:txBody>
          <a:bodyPr/>
          <a:lstStyle/>
          <a:p>
            <a:pPr algn="ctr" eaLnBrk="1" hangingPunct="1">
              <a:buFont typeface="Wingdings" panose="05000000000000000000" pitchFamily="2" charset="2"/>
              <a:buNone/>
            </a:pPr>
            <a:r>
              <a:rPr lang="el-GR" altLang="el-GR" sz="1400" u="sng" dirty="0"/>
              <a:t>Βήμα 4: </a:t>
            </a:r>
            <a:r>
              <a:rPr lang="en-US" altLang="el-GR" sz="1400" u="sng" dirty="0"/>
              <a:t>Nomination</a:t>
            </a:r>
            <a:endParaRPr lang="el-GR" altLang="el-GR" sz="1400" u="sng" dirty="0"/>
          </a:p>
          <a:p>
            <a:pPr eaLnBrk="1" hangingPunct="1">
              <a:buFont typeface="Courier New" panose="02070309020205020404" pitchFamily="49" charset="0"/>
              <a:buChar char="o"/>
            </a:pPr>
            <a:r>
              <a:rPr lang="el-GR" altLang="el-GR" sz="1400" dirty="0"/>
              <a:t>Το Τμήμα Διεθνών &amp; Δημοσίων Σχέσεων αναλαμβάνει  την ανακήρυξη των</a:t>
            </a:r>
            <a:r>
              <a:rPr lang="en-US" altLang="el-GR" sz="1400" dirty="0"/>
              <a:t> </a:t>
            </a:r>
            <a:r>
              <a:rPr lang="el-GR" altLang="el-GR" sz="1400" dirty="0"/>
              <a:t>επιλεγέντων</a:t>
            </a:r>
            <a:r>
              <a:rPr lang="en-US" altLang="el-GR" sz="1400" dirty="0"/>
              <a:t> </a:t>
            </a:r>
            <a:r>
              <a:rPr lang="el-GR" altLang="el-GR" sz="1400" dirty="0"/>
              <a:t>φοιτητών στα αντίστοιχα Πανεπιστήμια του εξωτερικού (</a:t>
            </a:r>
            <a:r>
              <a:rPr lang="en-US" altLang="el-GR" sz="1400" dirty="0"/>
              <a:t>nomination).</a:t>
            </a:r>
            <a:endParaRPr lang="el-GR" altLang="el-GR" sz="1400" dirty="0"/>
          </a:p>
          <a:p>
            <a:pPr eaLnBrk="1" hangingPunct="1">
              <a:buFont typeface="Wingdings" panose="05000000000000000000" pitchFamily="2" charset="2"/>
              <a:buChar char="Ø"/>
            </a:pPr>
            <a:endParaRPr lang="el-GR" altLang="el-GR" sz="1500" dirty="0">
              <a:solidFill>
                <a:srgbClr val="FF0000"/>
              </a:solidFill>
              <a:latin typeface="Garamond" panose="02020404030301010803" pitchFamily="18" charset="0"/>
            </a:endParaRPr>
          </a:p>
        </p:txBody>
      </p:sp>
      <p:cxnSp>
        <p:nvCxnSpPr>
          <p:cNvPr id="10" name="9 - Ευθεία γραμμή σύνδεσης"/>
          <p:cNvCxnSpPr/>
          <p:nvPr/>
        </p:nvCxnSpPr>
        <p:spPr>
          <a:xfrm>
            <a:off x="2141935" y="4569619"/>
            <a:ext cx="49684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29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1600" dirty="0"/>
              <a:t>Μετά τη διαδικασία των </a:t>
            </a:r>
            <a:r>
              <a:rPr lang="el-GR" sz="1600" dirty="0" err="1"/>
              <a:t>Nomination</a:t>
            </a:r>
            <a:r>
              <a:rPr lang="el-GR" sz="1600" dirty="0"/>
              <a:t>, θα περιμένετε ένα email αποδοχής από το Πανεπιστήμιο Υποδοχής</a:t>
            </a:r>
          </a:p>
        </p:txBody>
      </p:sp>
      <p:sp>
        <p:nvSpPr>
          <p:cNvPr id="3" name="Θέση κειμένου 2"/>
          <p:cNvSpPr>
            <a:spLocks noGrp="1"/>
          </p:cNvSpPr>
          <p:nvPr>
            <p:ph type="body" idx="1"/>
          </p:nvPr>
        </p:nvSpPr>
        <p:spPr/>
        <p:txBody>
          <a:bodyPr/>
          <a:lstStyle/>
          <a:p>
            <a:pPr marL="101600" indent="0">
              <a:buNone/>
            </a:pPr>
            <a:r>
              <a:rPr lang="el-GR" dirty="0"/>
              <a:t>Στην 1η Επικοινωνία το Πανεπιστήμιο Υποδοχής συνήθως σας ενημερώνει για:</a:t>
            </a:r>
          </a:p>
          <a:p>
            <a:pPr marL="101600" indent="0">
              <a:buNone/>
            </a:pPr>
            <a:endParaRPr lang="el-GR" dirty="0"/>
          </a:p>
          <a:p>
            <a:r>
              <a:rPr lang="el-GR" sz="1600" dirty="0"/>
              <a:t>Τα απαραίτητα έγγραφα</a:t>
            </a:r>
          </a:p>
          <a:p>
            <a:r>
              <a:rPr lang="el-GR" sz="1600" dirty="0"/>
              <a:t>Τα προσφερόμενα μαθήματα</a:t>
            </a:r>
          </a:p>
          <a:p>
            <a:r>
              <a:rPr lang="el-GR" sz="1600" dirty="0"/>
              <a:t>Τις παροχές του Πανεπιστημίου</a:t>
            </a:r>
          </a:p>
          <a:p>
            <a:r>
              <a:rPr lang="el-GR" sz="1600" dirty="0"/>
              <a:t>Τη στέγαση</a:t>
            </a:r>
          </a:p>
          <a:p>
            <a:r>
              <a:rPr lang="el-GR" sz="1600" dirty="0"/>
              <a:t>Τις προθεσμίες υποβολής των αιτήσεων</a:t>
            </a:r>
          </a:p>
          <a:p>
            <a:r>
              <a:rPr lang="el-GR" sz="1600" dirty="0"/>
              <a:t>Το ακαδημαϊκό ημερολόγιο</a:t>
            </a:r>
          </a:p>
          <a:p>
            <a:endParaRPr lang="el-GR" dirty="0"/>
          </a:p>
        </p:txBody>
      </p:sp>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62411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9488" y="1166394"/>
            <a:ext cx="2142000" cy="1520534"/>
          </a:xfrm>
        </p:spPr>
        <p:txBody>
          <a:bodyPr/>
          <a:lstStyle/>
          <a:p>
            <a:r>
              <a:rPr lang="el-GR" sz="3200" dirty="0"/>
              <a:t>Η ομάδα μας</a:t>
            </a:r>
          </a:p>
        </p:txBody>
      </p:sp>
      <p:sp>
        <p:nvSpPr>
          <p:cNvPr id="2" name="Rectangle 1"/>
          <p:cNvSpPr/>
          <p:nvPr/>
        </p:nvSpPr>
        <p:spPr>
          <a:xfrm>
            <a:off x="2377786" y="1054988"/>
            <a:ext cx="6207414" cy="3477875"/>
          </a:xfrm>
          <a:prstGeom prst="rect">
            <a:avLst/>
          </a:prstGeom>
        </p:spPr>
        <p:txBody>
          <a:bodyPr wrap="square">
            <a:spAutoFit/>
          </a:bodyPr>
          <a:lstStyle/>
          <a:p>
            <a:pPr lvl="0">
              <a:spcBef>
                <a:spcPts val="600"/>
              </a:spcBef>
              <a:defRPr/>
            </a:pPr>
            <a:r>
              <a:rPr lang="en-US" sz="1600" b="1" dirty="0">
                <a:solidFill>
                  <a:srgbClr val="01ABCF"/>
                </a:solidFill>
                <a:latin typeface="Calibri" panose="020F0502020204030204" pitchFamily="34" charset="0"/>
                <a:ea typeface="Varela Round"/>
                <a:cs typeface="Varela Round"/>
                <a:sym typeface="Varela Round"/>
              </a:rPr>
              <a:t>Assistant Officers</a:t>
            </a:r>
            <a:endParaRPr lang="el-GR" sz="1600" b="1" dirty="0">
              <a:solidFill>
                <a:srgbClr val="01ABCF"/>
              </a:solidFill>
              <a:latin typeface="Calibri" panose="020F0502020204030204" pitchFamily="34" charset="0"/>
              <a:ea typeface="Varela Round"/>
              <a:cs typeface="Varela Round"/>
              <a:sym typeface="Varela Round"/>
            </a:endParaRPr>
          </a:p>
          <a:p>
            <a:pPr lvl="0">
              <a:spcBef>
                <a:spcPts val="600"/>
              </a:spcBef>
              <a:defRPr/>
            </a:pPr>
            <a:r>
              <a:rPr lang="el-GR" b="1" u="sng" dirty="0">
                <a:solidFill>
                  <a:srgbClr val="CCCCCC">
                    <a:lumMod val="50000"/>
                  </a:srgbClr>
                </a:solidFill>
                <a:latin typeface="Calibri" panose="020F0502020204030204" pitchFamily="34" charset="0"/>
                <a:ea typeface="Varela Round"/>
                <a:cs typeface="Varela Round"/>
                <a:sym typeface="Varela Round"/>
              </a:rPr>
              <a:t>Υπεύθυνος Εξερχομένων Φοιτητών για Σπουδές και Πρακτική Άσκηση ΚΑ 131</a:t>
            </a:r>
          </a:p>
          <a:p>
            <a:pPr lvl="0">
              <a:spcBef>
                <a:spcPts val="600"/>
              </a:spcBef>
              <a:defRPr/>
            </a:pPr>
            <a:r>
              <a:rPr lang="el-GR" dirty="0">
                <a:solidFill>
                  <a:srgbClr val="CCCCCC">
                    <a:lumMod val="50000"/>
                  </a:srgbClr>
                </a:solidFill>
                <a:latin typeface="Calibri" panose="020F0502020204030204" pitchFamily="34" charset="0"/>
                <a:ea typeface="Varela Round"/>
                <a:cs typeface="Varela Round"/>
                <a:sym typeface="Varela Round"/>
              </a:rPr>
              <a:t>Κατσίρη Ζωή </a:t>
            </a:r>
            <a:r>
              <a:rPr lang="en-US" dirty="0">
                <a:solidFill>
                  <a:srgbClr val="CCCCCC">
                    <a:lumMod val="50000"/>
                  </a:srgbClr>
                </a:solidFill>
                <a:latin typeface="Calibri" panose="020F0502020204030204" pitchFamily="34" charset="0"/>
                <a:ea typeface="Varela Round"/>
                <a:cs typeface="Varela Round"/>
                <a:sym typeface="Varela Round"/>
              </a:rPr>
              <a:t>Email: </a:t>
            </a:r>
            <a:r>
              <a:rPr lang="en-US" dirty="0">
                <a:solidFill>
                  <a:srgbClr val="CCCCCC">
                    <a:lumMod val="50000"/>
                  </a:srgbClr>
                </a:solidFill>
                <a:latin typeface="Calibri" panose="020F0502020204030204" pitchFamily="34" charset="0"/>
                <a:ea typeface="Varela Round"/>
                <a:cs typeface="Varela Round"/>
                <a:sym typeface="Varela Round"/>
                <a:hlinkClick r:id="rId2"/>
              </a:rPr>
              <a:t>outgoing-erasmus@unipi.gr</a:t>
            </a:r>
            <a:r>
              <a:rPr lang="en-US" dirty="0">
                <a:solidFill>
                  <a:srgbClr val="CCCCCC">
                    <a:lumMod val="50000"/>
                  </a:srgbClr>
                </a:solidFill>
                <a:latin typeface="Calibri" panose="020F0502020204030204" pitchFamily="34" charset="0"/>
                <a:ea typeface="Varela Round"/>
                <a:cs typeface="Varela Round"/>
                <a:sym typeface="Varela Round"/>
              </a:rPr>
              <a:t> </a:t>
            </a:r>
            <a:r>
              <a:rPr lang="el-GR" dirty="0" err="1">
                <a:solidFill>
                  <a:srgbClr val="CCCCCC">
                    <a:lumMod val="50000"/>
                  </a:srgbClr>
                </a:solidFill>
                <a:latin typeface="Calibri" panose="020F0502020204030204" pitchFamily="34" charset="0"/>
                <a:ea typeface="Varela Round"/>
                <a:cs typeface="Varela Round"/>
                <a:sym typeface="Varela Round"/>
              </a:rPr>
              <a:t>Τηλ</a:t>
            </a:r>
            <a:r>
              <a:rPr lang="el-GR" dirty="0">
                <a:solidFill>
                  <a:srgbClr val="CCCCCC">
                    <a:lumMod val="50000"/>
                  </a:srgbClr>
                </a:solidFill>
                <a:latin typeface="Calibri" panose="020F0502020204030204" pitchFamily="34" charset="0"/>
                <a:ea typeface="Varela Round"/>
                <a:cs typeface="Varela Round"/>
                <a:sym typeface="Varela Round"/>
              </a:rPr>
              <a:t>. 210 414 2170</a:t>
            </a:r>
          </a:p>
          <a:p>
            <a:pPr lvl="0">
              <a:spcBef>
                <a:spcPts val="600"/>
              </a:spcBef>
              <a:defRPr/>
            </a:pPr>
            <a:r>
              <a:rPr lang="el-GR" b="1" u="sng" dirty="0">
                <a:solidFill>
                  <a:srgbClr val="CCCCCC">
                    <a:lumMod val="50000"/>
                  </a:srgbClr>
                </a:solidFill>
                <a:latin typeface="Calibri" panose="020F0502020204030204" pitchFamily="34" charset="0"/>
                <a:ea typeface="Varela Round"/>
                <a:cs typeface="Varela Round"/>
                <a:sym typeface="Varela Round"/>
              </a:rPr>
              <a:t>Υπεύθυνος Οικονομικής Διαχείρισης</a:t>
            </a:r>
          </a:p>
          <a:p>
            <a:pPr lvl="0">
              <a:spcBef>
                <a:spcPts val="600"/>
              </a:spcBef>
              <a:defRPr/>
            </a:pPr>
            <a:r>
              <a:rPr lang="el-GR" dirty="0" err="1">
                <a:solidFill>
                  <a:srgbClr val="CCCCCC">
                    <a:lumMod val="50000"/>
                  </a:srgbClr>
                </a:solidFill>
                <a:latin typeface="Calibri" panose="020F0502020204030204" pitchFamily="34" charset="0"/>
                <a:ea typeface="Varela Round"/>
                <a:cs typeface="Varela Round"/>
                <a:sym typeface="Varela Round"/>
              </a:rPr>
              <a:t>Πέγκυ</a:t>
            </a:r>
            <a:r>
              <a:rPr lang="el-GR" dirty="0">
                <a:solidFill>
                  <a:srgbClr val="CCCCCC">
                    <a:lumMod val="50000"/>
                  </a:srgbClr>
                </a:solidFill>
                <a:latin typeface="Calibri" panose="020F0502020204030204" pitchFamily="34" charset="0"/>
                <a:ea typeface="Varela Round"/>
                <a:cs typeface="Varela Round"/>
                <a:sym typeface="Varela Round"/>
              </a:rPr>
              <a:t> </a:t>
            </a:r>
            <a:r>
              <a:rPr lang="el-GR" dirty="0" err="1">
                <a:solidFill>
                  <a:srgbClr val="CCCCCC">
                    <a:lumMod val="50000"/>
                  </a:srgbClr>
                </a:solidFill>
                <a:latin typeface="Calibri" panose="020F0502020204030204" pitchFamily="34" charset="0"/>
                <a:ea typeface="Varela Round"/>
                <a:cs typeface="Varela Round"/>
                <a:sym typeface="Varela Round"/>
              </a:rPr>
              <a:t>Κόττου</a:t>
            </a:r>
            <a:r>
              <a:rPr lang="el-GR" dirty="0">
                <a:solidFill>
                  <a:srgbClr val="CCCCCC">
                    <a:lumMod val="50000"/>
                  </a:srgbClr>
                </a:solidFill>
                <a:latin typeface="Calibri" panose="020F0502020204030204" pitchFamily="34" charset="0"/>
                <a:ea typeface="Varela Round"/>
                <a:cs typeface="Varela Round"/>
                <a:sym typeface="Varela Round"/>
              </a:rPr>
              <a:t>  </a:t>
            </a:r>
            <a:r>
              <a:rPr lang="en-US" dirty="0">
                <a:solidFill>
                  <a:srgbClr val="CCCCCC">
                    <a:lumMod val="50000"/>
                  </a:srgbClr>
                </a:solidFill>
                <a:latin typeface="Calibri" panose="020F0502020204030204" pitchFamily="34" charset="0"/>
                <a:ea typeface="Varela Round"/>
                <a:cs typeface="Varela Round"/>
                <a:sym typeface="Varela Round"/>
              </a:rPr>
              <a:t>Email: </a:t>
            </a:r>
            <a:r>
              <a:rPr lang="en-US" dirty="0">
                <a:solidFill>
                  <a:srgbClr val="CCCCCC">
                    <a:lumMod val="50000"/>
                  </a:srgbClr>
                </a:solidFill>
                <a:latin typeface="Calibri" panose="020F0502020204030204" pitchFamily="34" charset="0"/>
                <a:ea typeface="Varela Round"/>
                <a:cs typeface="Varela Round"/>
                <a:sym typeface="Varela Round"/>
                <a:hlinkClick r:id="rId3"/>
              </a:rPr>
              <a:t>finance-erasmus@unipi.gr</a:t>
            </a:r>
            <a:r>
              <a:rPr lang="en-US" dirty="0">
                <a:solidFill>
                  <a:srgbClr val="CCCCCC">
                    <a:lumMod val="50000"/>
                  </a:srgbClr>
                </a:solidFill>
                <a:latin typeface="Calibri" panose="020F0502020204030204" pitchFamily="34" charset="0"/>
                <a:ea typeface="Varela Round"/>
                <a:cs typeface="Varela Round"/>
                <a:sym typeface="Varela Round"/>
              </a:rPr>
              <a:t> </a:t>
            </a:r>
            <a:r>
              <a:rPr lang="el-GR" dirty="0" err="1">
                <a:solidFill>
                  <a:srgbClr val="CCCCCC">
                    <a:lumMod val="50000"/>
                  </a:srgbClr>
                </a:solidFill>
                <a:latin typeface="Calibri" panose="020F0502020204030204" pitchFamily="34" charset="0"/>
                <a:ea typeface="Varela Round"/>
                <a:cs typeface="Varela Round"/>
                <a:sym typeface="Varela Round"/>
              </a:rPr>
              <a:t>Τηλ</a:t>
            </a:r>
            <a:r>
              <a:rPr lang="el-GR" dirty="0">
                <a:solidFill>
                  <a:srgbClr val="CCCCCC">
                    <a:lumMod val="50000"/>
                  </a:srgbClr>
                </a:solidFill>
                <a:latin typeface="Calibri" panose="020F0502020204030204" pitchFamily="34" charset="0"/>
                <a:ea typeface="Varela Round"/>
                <a:cs typeface="Varela Round"/>
                <a:sym typeface="Varela Round"/>
              </a:rPr>
              <a:t>. 210 414 2333</a:t>
            </a:r>
          </a:p>
          <a:p>
            <a:pPr lvl="0">
              <a:spcBef>
                <a:spcPts val="600"/>
              </a:spcBef>
              <a:defRPr/>
            </a:pPr>
            <a:r>
              <a:rPr lang="el-GR" b="1" u="sng" dirty="0">
                <a:solidFill>
                  <a:srgbClr val="CCCCCC">
                    <a:lumMod val="50000"/>
                  </a:srgbClr>
                </a:solidFill>
                <a:latin typeface="Calibri" panose="020F0502020204030204" pitchFamily="34" charset="0"/>
                <a:ea typeface="Varela Round"/>
                <a:cs typeface="Varela Round"/>
                <a:sym typeface="Varela Round"/>
              </a:rPr>
              <a:t>Υπεύθυνος Διεθνής Κινητικότητας και Ομίλου Διεθνούς Κινητικότητας ΚΑ 171           </a:t>
            </a:r>
          </a:p>
          <a:p>
            <a:pPr lvl="0">
              <a:spcBef>
                <a:spcPts val="600"/>
              </a:spcBef>
              <a:defRPr/>
            </a:pPr>
            <a:r>
              <a:rPr lang="el-GR" dirty="0">
                <a:solidFill>
                  <a:srgbClr val="CCCCCC">
                    <a:lumMod val="50000"/>
                  </a:srgbClr>
                </a:solidFill>
                <a:latin typeface="Calibri" panose="020F0502020204030204" pitchFamily="34" charset="0"/>
                <a:ea typeface="Varela Round"/>
                <a:cs typeface="Varela Round"/>
                <a:sym typeface="Varela Round"/>
              </a:rPr>
              <a:t>Αλέξανδρος Τσορακλίδης </a:t>
            </a:r>
            <a:r>
              <a:rPr lang="en-US" dirty="0">
                <a:solidFill>
                  <a:srgbClr val="CCCCCC">
                    <a:lumMod val="50000"/>
                  </a:srgbClr>
                </a:solidFill>
                <a:latin typeface="Calibri" panose="020F0502020204030204" pitchFamily="34" charset="0"/>
                <a:ea typeface="Varela Round"/>
                <a:cs typeface="Varela Round"/>
                <a:sym typeface="Varela Round"/>
              </a:rPr>
              <a:t>Email: </a:t>
            </a:r>
            <a:r>
              <a:rPr lang="en-US" dirty="0">
                <a:solidFill>
                  <a:srgbClr val="CCCCCC">
                    <a:lumMod val="50000"/>
                  </a:srgbClr>
                </a:solidFill>
                <a:latin typeface="Calibri" panose="020F0502020204030204" pitchFamily="34" charset="0"/>
                <a:ea typeface="Varela Round"/>
                <a:cs typeface="Varela Round"/>
                <a:sym typeface="Varela Round"/>
                <a:hlinkClick r:id="rId4"/>
              </a:rPr>
              <a:t>icm-erasmus@unipi.gr</a:t>
            </a:r>
            <a:r>
              <a:rPr lang="en-US" dirty="0">
                <a:solidFill>
                  <a:srgbClr val="CCCCCC">
                    <a:lumMod val="50000"/>
                  </a:srgbClr>
                </a:solidFill>
                <a:latin typeface="Calibri" panose="020F0502020204030204" pitchFamily="34" charset="0"/>
                <a:ea typeface="Varela Round"/>
                <a:cs typeface="Varela Round"/>
                <a:sym typeface="Varela Round"/>
              </a:rPr>
              <a:t> &amp; </a:t>
            </a:r>
            <a:r>
              <a:rPr lang="en-US" dirty="0">
                <a:solidFill>
                  <a:srgbClr val="CCCCCC">
                    <a:lumMod val="50000"/>
                  </a:srgbClr>
                </a:solidFill>
                <a:latin typeface="Calibri" panose="020F0502020204030204" pitchFamily="34" charset="0"/>
                <a:ea typeface="Varela Round"/>
                <a:cs typeface="Varela Round"/>
                <a:sym typeface="Varela Round"/>
                <a:hlinkClick r:id="rId5"/>
              </a:rPr>
              <a:t>consortium-erasmus@unipi.gr</a:t>
            </a:r>
            <a:r>
              <a:rPr lang="en-US" dirty="0">
                <a:solidFill>
                  <a:srgbClr val="CCCCCC">
                    <a:lumMod val="50000"/>
                  </a:srgbClr>
                </a:solidFill>
                <a:latin typeface="Calibri" panose="020F0502020204030204" pitchFamily="34" charset="0"/>
                <a:ea typeface="Varela Round"/>
                <a:cs typeface="Varela Round"/>
                <a:sym typeface="Varela Round"/>
              </a:rPr>
              <a:t> </a:t>
            </a:r>
            <a:r>
              <a:rPr lang="el-GR" dirty="0" err="1">
                <a:solidFill>
                  <a:srgbClr val="CCCCCC">
                    <a:lumMod val="50000"/>
                  </a:srgbClr>
                </a:solidFill>
                <a:latin typeface="Calibri" panose="020F0502020204030204" pitchFamily="34" charset="0"/>
                <a:ea typeface="Varela Round"/>
                <a:cs typeface="Varela Round"/>
                <a:sym typeface="Varela Round"/>
              </a:rPr>
              <a:t>Τηλ</a:t>
            </a:r>
            <a:r>
              <a:rPr lang="el-GR" dirty="0">
                <a:solidFill>
                  <a:srgbClr val="CCCCCC">
                    <a:lumMod val="50000"/>
                  </a:srgbClr>
                </a:solidFill>
                <a:latin typeface="Calibri" panose="020F0502020204030204" pitchFamily="34" charset="0"/>
                <a:ea typeface="Varela Round"/>
                <a:cs typeface="Varela Round"/>
                <a:sym typeface="Varela Round"/>
              </a:rPr>
              <a:t>. 210 414 2333</a:t>
            </a:r>
          </a:p>
          <a:p>
            <a:pPr lvl="0">
              <a:spcBef>
                <a:spcPts val="600"/>
              </a:spcBef>
              <a:defRPr/>
            </a:pPr>
            <a:r>
              <a:rPr lang="el-GR" b="1" u="sng" dirty="0">
                <a:solidFill>
                  <a:srgbClr val="CCCCCC">
                    <a:lumMod val="50000"/>
                  </a:srgbClr>
                </a:solidFill>
                <a:latin typeface="Calibri" panose="020F0502020204030204" pitchFamily="34" charset="0"/>
                <a:ea typeface="Varela Round"/>
                <a:cs typeface="Varela Round"/>
                <a:sym typeface="Varela Round"/>
              </a:rPr>
              <a:t>Υπεύθυνος Εισερχομένων Φοιτητών ΚΑ 131</a:t>
            </a:r>
          </a:p>
          <a:p>
            <a:pPr lvl="0">
              <a:spcBef>
                <a:spcPts val="600"/>
              </a:spcBef>
              <a:defRPr/>
            </a:pPr>
            <a:r>
              <a:rPr lang="el-GR" dirty="0">
                <a:solidFill>
                  <a:srgbClr val="CCCCCC">
                    <a:lumMod val="50000"/>
                  </a:srgbClr>
                </a:solidFill>
                <a:latin typeface="Calibri" panose="020F0502020204030204" pitchFamily="34" charset="0"/>
                <a:ea typeface="Varela Round"/>
                <a:cs typeface="Varela Round"/>
                <a:sym typeface="Varela Round"/>
              </a:rPr>
              <a:t>Γεωργία Λιάπη </a:t>
            </a:r>
            <a:r>
              <a:rPr lang="en-US" dirty="0">
                <a:solidFill>
                  <a:srgbClr val="CCCCCC">
                    <a:lumMod val="50000"/>
                  </a:srgbClr>
                </a:solidFill>
                <a:latin typeface="Calibri" panose="020F0502020204030204" pitchFamily="34" charset="0"/>
                <a:ea typeface="Varela Round"/>
                <a:cs typeface="Varela Round"/>
                <a:sym typeface="Varela Round"/>
              </a:rPr>
              <a:t>Email: </a:t>
            </a:r>
            <a:r>
              <a:rPr lang="en-US" dirty="0">
                <a:solidFill>
                  <a:srgbClr val="CCCCCC">
                    <a:lumMod val="50000"/>
                  </a:srgbClr>
                </a:solidFill>
                <a:latin typeface="Calibri" panose="020F0502020204030204" pitchFamily="34" charset="0"/>
                <a:ea typeface="Varela Round"/>
                <a:cs typeface="Varela Round"/>
                <a:sym typeface="Varela Round"/>
                <a:hlinkClick r:id="rId6"/>
              </a:rPr>
              <a:t>incoming-erasmus@unipi.gr</a:t>
            </a:r>
            <a:r>
              <a:rPr lang="en-US" dirty="0">
                <a:solidFill>
                  <a:srgbClr val="CCCCCC">
                    <a:lumMod val="50000"/>
                  </a:srgbClr>
                </a:solidFill>
                <a:latin typeface="Calibri" panose="020F0502020204030204" pitchFamily="34" charset="0"/>
                <a:ea typeface="Varela Round"/>
                <a:cs typeface="Varela Round"/>
                <a:sym typeface="Varela Round"/>
              </a:rPr>
              <a:t> </a:t>
            </a:r>
            <a:r>
              <a:rPr lang="el-GR" dirty="0" err="1">
                <a:solidFill>
                  <a:srgbClr val="CCCCCC">
                    <a:lumMod val="50000"/>
                  </a:srgbClr>
                </a:solidFill>
                <a:latin typeface="Calibri" panose="020F0502020204030204" pitchFamily="34" charset="0"/>
                <a:ea typeface="Varela Round"/>
                <a:cs typeface="Varela Round"/>
                <a:sym typeface="Varela Round"/>
              </a:rPr>
              <a:t>Τηλ</a:t>
            </a:r>
            <a:r>
              <a:rPr lang="el-GR" dirty="0">
                <a:solidFill>
                  <a:srgbClr val="CCCCCC">
                    <a:lumMod val="50000"/>
                  </a:srgbClr>
                </a:solidFill>
                <a:latin typeface="Calibri" panose="020F0502020204030204" pitchFamily="34" charset="0"/>
                <a:ea typeface="Varela Round"/>
                <a:cs typeface="Varela Round"/>
                <a:sym typeface="Varela Round"/>
              </a:rPr>
              <a:t>: 210 414 2248</a:t>
            </a:r>
          </a:p>
          <a:p>
            <a:pPr lvl="0">
              <a:spcBef>
                <a:spcPts val="600"/>
              </a:spcBef>
              <a:defRPr/>
            </a:pPr>
            <a:r>
              <a:rPr lang="el-GR" b="1" u="sng" dirty="0">
                <a:solidFill>
                  <a:srgbClr val="CCCCCC">
                    <a:lumMod val="50000"/>
                  </a:srgbClr>
                </a:solidFill>
                <a:latin typeface="Calibri" panose="020F0502020204030204" pitchFamily="34" charset="0"/>
                <a:ea typeface="Varela Round"/>
                <a:cs typeface="Varela Round"/>
                <a:sym typeface="Varela Round"/>
              </a:rPr>
              <a:t>Υπεύθυνος Ευρωπαϊκών Προγραμμάτων</a:t>
            </a:r>
          </a:p>
          <a:p>
            <a:pPr lvl="0">
              <a:spcBef>
                <a:spcPts val="600"/>
              </a:spcBef>
              <a:defRPr/>
            </a:pPr>
            <a:r>
              <a:rPr lang="el-GR" dirty="0">
                <a:solidFill>
                  <a:srgbClr val="CCCCCC">
                    <a:lumMod val="50000"/>
                  </a:srgbClr>
                </a:solidFill>
                <a:latin typeface="Calibri" panose="020F0502020204030204" pitchFamily="34" charset="0"/>
                <a:ea typeface="Varela Round"/>
                <a:cs typeface="Varela Round"/>
                <a:sym typeface="Varela Round"/>
              </a:rPr>
              <a:t>Ανδρέας </a:t>
            </a:r>
            <a:r>
              <a:rPr lang="el-GR" dirty="0" err="1">
                <a:solidFill>
                  <a:srgbClr val="CCCCCC">
                    <a:lumMod val="50000"/>
                  </a:srgbClr>
                </a:solidFill>
                <a:latin typeface="Calibri" panose="020F0502020204030204" pitchFamily="34" charset="0"/>
                <a:ea typeface="Varela Round"/>
                <a:cs typeface="Varela Round"/>
                <a:sym typeface="Varela Round"/>
              </a:rPr>
              <a:t>Παππ</a:t>
            </a:r>
            <a:r>
              <a:rPr lang="el-GR" dirty="0">
                <a:solidFill>
                  <a:srgbClr val="CCCCCC">
                    <a:lumMod val="50000"/>
                  </a:srgbClr>
                </a:solidFill>
                <a:latin typeface="Calibri" panose="020F0502020204030204" pitchFamily="34" charset="0"/>
                <a:ea typeface="Varela Round"/>
                <a:cs typeface="Varela Round"/>
                <a:sym typeface="Varela Round"/>
              </a:rPr>
              <a:t>, </a:t>
            </a:r>
            <a:r>
              <a:rPr lang="en-US" dirty="0">
                <a:solidFill>
                  <a:srgbClr val="CCCCCC">
                    <a:lumMod val="50000"/>
                  </a:srgbClr>
                </a:solidFill>
                <a:latin typeface="Calibri" panose="020F0502020204030204" pitchFamily="34" charset="0"/>
                <a:ea typeface="Varela Round"/>
                <a:cs typeface="Varela Round"/>
                <a:sym typeface="Varela Round"/>
              </a:rPr>
              <a:t>Email: </a:t>
            </a:r>
            <a:r>
              <a:rPr lang="en-US" dirty="0">
                <a:solidFill>
                  <a:srgbClr val="CCCCCC">
                    <a:lumMod val="50000"/>
                  </a:srgbClr>
                </a:solidFill>
                <a:latin typeface="Calibri" panose="020F0502020204030204" pitchFamily="34" charset="0"/>
                <a:ea typeface="Varela Round"/>
                <a:cs typeface="Varela Round"/>
                <a:sym typeface="Varela Round"/>
                <a:hlinkClick r:id="rId7"/>
              </a:rPr>
              <a:t>apapp@unipi.gr</a:t>
            </a:r>
            <a:r>
              <a:rPr lang="en-US" dirty="0">
                <a:solidFill>
                  <a:srgbClr val="CCCCCC">
                    <a:lumMod val="50000"/>
                  </a:srgbClr>
                </a:solidFill>
                <a:latin typeface="Calibri" panose="020F0502020204030204" pitchFamily="34" charset="0"/>
                <a:ea typeface="Varela Round"/>
                <a:cs typeface="Varela Round"/>
                <a:sym typeface="Varela Round"/>
              </a:rPr>
              <a:t> </a:t>
            </a:r>
          </a:p>
        </p:txBody>
      </p:sp>
    </p:spTree>
    <p:extLst>
      <p:ext uri="{BB962C8B-B14F-4D97-AF65-F5344CB8AC3E}">
        <p14:creationId xmlns:p14="http://schemas.microsoft.com/office/powerpoint/2010/main" val="2513382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Υπότιτλος 5"/>
          <p:cNvSpPr>
            <a:spLocks noGrp="1"/>
          </p:cNvSpPr>
          <p:nvPr>
            <p:ph type="subTitle" idx="1"/>
          </p:nvPr>
        </p:nvSpPr>
        <p:spPr>
          <a:xfrm>
            <a:off x="2699657" y="1503632"/>
            <a:ext cx="3592286" cy="2479277"/>
          </a:xfrm>
        </p:spPr>
        <p:txBody>
          <a:bodyPr/>
          <a:lstStyle/>
          <a:p>
            <a:r>
              <a:rPr lang="el-GR" sz="1400" b="1" dirty="0">
                <a:solidFill>
                  <a:schemeClr val="accent1">
                    <a:lumMod val="50000"/>
                  </a:schemeClr>
                </a:solidFill>
              </a:rPr>
              <a:t>Οι φοιτητές που έχουν επιλεχθεί να μετακινηθούν με το πρόγραμμα, θα πρέπει να ακολουθήσουν τις οδηγίες του Πανεπιστημίου Υποδοχής από τη στιγμή που θα τους δεχθεί.</a:t>
            </a:r>
          </a:p>
          <a:p>
            <a:r>
              <a:rPr lang="el-GR" sz="1400" b="1" dirty="0">
                <a:solidFill>
                  <a:schemeClr val="accent1">
                    <a:lumMod val="50000"/>
                  </a:schemeClr>
                </a:solidFill>
              </a:rPr>
              <a:t>Θα πρέπει να σεβαστούν τις προθεσμίες που δίνει το κάθε Ίδρυμα για να υποβάλλουν τα απαραίτητα έγγραφα</a:t>
            </a:r>
            <a:r>
              <a:rPr lang="el-GR" dirty="0"/>
              <a:t>.</a:t>
            </a:r>
          </a:p>
          <a:p>
            <a:endParaRPr lang="el-GR" dirty="0"/>
          </a:p>
        </p:txBody>
      </p:sp>
      <p:sp>
        <p:nvSpPr>
          <p:cNvPr id="4" name="Θέση αριθμού διαφάνειας 3"/>
          <p:cNvSpPr>
            <a:spLocks noGrp="1"/>
          </p:cNvSpPr>
          <p:nvPr>
            <p:ph type="sldNum" idx="4294967295"/>
          </p:nvPr>
        </p:nvSpPr>
        <p:spPr>
          <a:xfrm>
            <a:off x="8596313" y="417513"/>
            <a:ext cx="547687" cy="393700"/>
          </a:xfrm>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2729043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1BEB-85C8-4087-8EC3-1AA1962B24F2}"/>
              </a:ext>
            </a:extLst>
          </p:cNvPr>
          <p:cNvSpPr>
            <a:spLocks noGrp="1"/>
          </p:cNvSpPr>
          <p:nvPr>
            <p:ph type="title"/>
          </p:nvPr>
        </p:nvSpPr>
        <p:spPr>
          <a:xfrm>
            <a:off x="1" y="559475"/>
            <a:ext cx="2540000" cy="2630400"/>
          </a:xfrm>
        </p:spPr>
        <p:txBody>
          <a:bodyPr/>
          <a:lstStyle/>
          <a:p>
            <a:r>
              <a:rPr lang="el-GR" dirty="0"/>
              <a:t>Μη προσφερόμενα μαθήματα για </a:t>
            </a:r>
            <a:r>
              <a:rPr lang="en-US" dirty="0"/>
              <a:t>Erasmus</a:t>
            </a:r>
            <a:br>
              <a:rPr lang="en-US" dirty="0"/>
            </a:br>
            <a:r>
              <a:rPr lang="el-GR" dirty="0"/>
              <a:t>τμήμα Οργάνωσης &amp; Διοίκησης Επιχειρήσεων</a:t>
            </a:r>
          </a:p>
        </p:txBody>
      </p:sp>
      <p:sp>
        <p:nvSpPr>
          <p:cNvPr id="6" name="Υπότιτλος 5"/>
          <p:cNvSpPr>
            <a:spLocks noGrp="1"/>
          </p:cNvSpPr>
          <p:nvPr>
            <p:ph type="body" idx="1"/>
          </p:nvPr>
        </p:nvSpPr>
        <p:spPr>
          <a:xfrm>
            <a:off x="2661920" y="559474"/>
            <a:ext cx="5456064" cy="4083645"/>
          </a:xfrm>
        </p:spPr>
        <p:txBody>
          <a:bodyPr/>
          <a:lstStyle/>
          <a:p>
            <a:pPr marL="342900" lvl="0" indent="-342900">
              <a:lnSpc>
                <a:spcPct val="107000"/>
              </a:lnSpc>
              <a:buFont typeface="+mj-lt"/>
              <a:buAutoNum type="arabicPeriod"/>
            </a:pPr>
            <a:r>
              <a:rPr lang="el-GR" sz="1400" dirty="0">
                <a:effectLst/>
                <a:latin typeface="Calibri" panose="020F0502020204030204" pitchFamily="34" charset="0"/>
                <a:ea typeface="Calibri" panose="020F0502020204030204" pitchFamily="34" charset="0"/>
                <a:cs typeface="Times New Roman" panose="02020603050405020304" pitchFamily="18" charset="0"/>
              </a:rPr>
              <a:t>ΧΡΗΜΑΤΟΟΙΚΟΝΟΜΙΚΗ ΛΟΓΙΣΤΙΚΗ Ι ΚΑΙ ΙΙ</a:t>
            </a:r>
          </a:p>
          <a:p>
            <a:pPr marL="342900" lvl="0" indent="-342900">
              <a:lnSpc>
                <a:spcPct val="107000"/>
              </a:lnSpc>
              <a:buFont typeface="+mj-lt"/>
              <a:buAutoNum type="arabicPeriod"/>
            </a:pPr>
            <a:r>
              <a:rPr lang="el-GR" sz="1400" dirty="0">
                <a:effectLst/>
                <a:latin typeface="Calibri" panose="020F0502020204030204" pitchFamily="34" charset="0"/>
                <a:ea typeface="Calibri" panose="020F0502020204030204" pitchFamily="34" charset="0"/>
                <a:cs typeface="Times New Roman" panose="02020603050405020304" pitchFamily="18" charset="0"/>
              </a:rPr>
              <a:t>ΑΝΑΛΥΣΗ ΚΟΣΤΟΥΣ</a:t>
            </a:r>
          </a:p>
          <a:p>
            <a:pPr marL="342900" lvl="0" indent="-342900">
              <a:lnSpc>
                <a:spcPct val="107000"/>
              </a:lnSpc>
              <a:buFont typeface="+mj-lt"/>
              <a:buAutoNum type="arabicPeriod"/>
            </a:pPr>
            <a:r>
              <a:rPr lang="el-GR" sz="1400" dirty="0">
                <a:effectLst/>
                <a:latin typeface="Calibri" panose="020F0502020204030204" pitchFamily="34" charset="0"/>
                <a:ea typeface="Calibri" panose="020F0502020204030204" pitchFamily="34" charset="0"/>
                <a:cs typeface="Times New Roman" panose="02020603050405020304" pitchFamily="18" charset="0"/>
              </a:rPr>
              <a:t>ΔΙΟΙΚΗΤΙΚΗ ΛΟΓΙΣΤΙΚΗ</a:t>
            </a:r>
          </a:p>
          <a:p>
            <a:pPr marL="342900" lvl="0" indent="-342900">
              <a:lnSpc>
                <a:spcPct val="107000"/>
              </a:lnSpc>
              <a:buFont typeface="+mj-lt"/>
              <a:buAutoNum type="arabicPeriod"/>
            </a:pPr>
            <a:r>
              <a:rPr lang="el-GR" sz="1400" dirty="0">
                <a:effectLst/>
                <a:latin typeface="Calibri" panose="020F0502020204030204" pitchFamily="34" charset="0"/>
                <a:ea typeface="Calibri" panose="020F0502020204030204" pitchFamily="34" charset="0"/>
                <a:cs typeface="Times New Roman" panose="02020603050405020304" pitchFamily="18" charset="0"/>
              </a:rPr>
              <a:t>ΧΡΗΜΑΤΟΟΙΚΟΝΟΜΙΚΗ ΔΙΟΙΚΗΣΗ Ι ΚΑΙ ΙΙ</a:t>
            </a:r>
          </a:p>
          <a:p>
            <a:pPr marL="342900" lvl="0" indent="-342900">
              <a:lnSpc>
                <a:spcPct val="107000"/>
              </a:lnSpc>
              <a:buFont typeface="+mj-lt"/>
              <a:buAutoNum type="arabicPeriod"/>
            </a:pPr>
            <a:r>
              <a:rPr lang="el-GR" sz="1400" dirty="0">
                <a:effectLst/>
                <a:latin typeface="Calibri" panose="020F0502020204030204" pitchFamily="34" charset="0"/>
                <a:ea typeface="Calibri" panose="020F0502020204030204" pitchFamily="34" charset="0"/>
                <a:cs typeface="Times New Roman" panose="02020603050405020304" pitchFamily="18" charset="0"/>
              </a:rPr>
              <a:t>ΜΑΡΚΕΤΙΝΓΚ</a:t>
            </a:r>
          </a:p>
          <a:p>
            <a:pPr marL="342900" lvl="0" indent="-342900">
              <a:lnSpc>
                <a:spcPct val="107000"/>
              </a:lnSpc>
              <a:buFont typeface="+mj-lt"/>
              <a:buAutoNum type="arabicPeriod"/>
            </a:pPr>
            <a:r>
              <a:rPr lang="el-GR" sz="1400" dirty="0">
                <a:effectLst/>
                <a:latin typeface="Calibri" panose="020F0502020204030204" pitchFamily="34" charset="0"/>
                <a:ea typeface="Calibri" panose="020F0502020204030204" pitchFamily="34" charset="0"/>
                <a:cs typeface="Times New Roman" panose="02020603050405020304" pitchFamily="18" charset="0"/>
              </a:rPr>
              <a:t>ΣΤΡΑΤΗΓΙΚΟ ΜΑΝΑΤΖΜΕΝΤ</a:t>
            </a:r>
          </a:p>
          <a:p>
            <a:pPr marL="342900" lvl="0" indent="-342900">
              <a:lnSpc>
                <a:spcPct val="107000"/>
              </a:lnSpc>
              <a:buFont typeface="+mj-lt"/>
              <a:buAutoNum type="arabicPeriod"/>
            </a:pPr>
            <a:r>
              <a:rPr lang="el-GR" sz="1400" dirty="0">
                <a:effectLst/>
                <a:latin typeface="Calibri" panose="020F0502020204030204" pitchFamily="34" charset="0"/>
                <a:ea typeface="Calibri" panose="020F0502020204030204" pitchFamily="34" charset="0"/>
                <a:cs typeface="Times New Roman" panose="02020603050405020304" pitchFamily="18" charset="0"/>
              </a:rPr>
              <a:t>ΔΙΟΙΚΗΣΗ ΠΑΡΑΓΩΓΗΣ</a:t>
            </a:r>
          </a:p>
          <a:p>
            <a:pPr marL="342900" lvl="0" indent="-342900">
              <a:lnSpc>
                <a:spcPct val="107000"/>
              </a:lnSpc>
              <a:buFont typeface="+mj-lt"/>
              <a:buAutoNum type="arabicPeriod"/>
            </a:pPr>
            <a:r>
              <a:rPr lang="el-GR" sz="1400" dirty="0">
                <a:effectLst/>
                <a:latin typeface="Calibri" panose="020F0502020204030204" pitchFamily="34" charset="0"/>
                <a:ea typeface="Calibri" panose="020F0502020204030204" pitchFamily="34" charset="0"/>
                <a:cs typeface="Times New Roman" panose="02020603050405020304" pitchFamily="18" charset="0"/>
              </a:rPr>
              <a:t>ΕΠΧΕΙΡΗΣΙΑΚΗ ΕΡΕΥΝΑ</a:t>
            </a:r>
          </a:p>
          <a:p>
            <a:pPr marL="342900" lvl="0" indent="-342900">
              <a:lnSpc>
                <a:spcPct val="107000"/>
              </a:lnSpc>
              <a:buFont typeface="+mj-lt"/>
              <a:buAutoNum type="arabicPeriod"/>
            </a:pPr>
            <a:r>
              <a:rPr lang="el-GR" sz="1400" dirty="0">
                <a:effectLst/>
                <a:latin typeface="Calibri" panose="020F0502020204030204" pitchFamily="34" charset="0"/>
                <a:ea typeface="Calibri" panose="020F0502020204030204" pitchFamily="34" charset="0"/>
                <a:cs typeface="Times New Roman" panose="02020603050405020304" pitchFamily="18" charset="0"/>
              </a:rPr>
              <a:t>ΣΤΑΤΙΣΤΙΚΗ ΓΙΑ ΔΙΟΙΚΗΣΗ ΕΠΙΧΕΙΡΗΣΕΩΝ</a:t>
            </a:r>
          </a:p>
          <a:p>
            <a:pPr marL="342900" lvl="0" indent="-342900">
              <a:lnSpc>
                <a:spcPct val="107000"/>
              </a:lnSpc>
              <a:buFont typeface="+mj-lt"/>
              <a:buAutoNum type="arabicPeriod"/>
            </a:pPr>
            <a:r>
              <a:rPr lang="el-GR" sz="1400" dirty="0">
                <a:effectLst/>
                <a:latin typeface="Calibri" panose="020F0502020204030204" pitchFamily="34" charset="0"/>
                <a:ea typeface="Calibri" panose="020F0502020204030204" pitchFamily="34" charset="0"/>
                <a:cs typeface="Times New Roman" panose="02020603050405020304" pitchFamily="18" charset="0"/>
              </a:rPr>
              <a:t>ΜΙΚΡΟΟΙΚΟΝΟΜΙΚΗ</a:t>
            </a:r>
          </a:p>
          <a:p>
            <a:pPr marL="342900" lvl="0" indent="-342900">
              <a:lnSpc>
                <a:spcPct val="107000"/>
              </a:lnSpc>
              <a:buFont typeface="+mj-lt"/>
              <a:buAutoNum type="arabicPeriod"/>
            </a:pPr>
            <a:r>
              <a:rPr lang="el-GR" sz="1400" dirty="0">
                <a:effectLst/>
                <a:latin typeface="Calibri" panose="020F0502020204030204" pitchFamily="34" charset="0"/>
                <a:ea typeface="Calibri" panose="020F0502020204030204" pitchFamily="34" charset="0"/>
                <a:cs typeface="Times New Roman" panose="02020603050405020304" pitchFamily="18" charset="0"/>
              </a:rPr>
              <a:t>ΜΑΚΡΟΟΙΚΟΝΟΜΙΚΗ</a:t>
            </a:r>
          </a:p>
          <a:p>
            <a:pPr marL="342900" lvl="0" indent="-342900">
              <a:lnSpc>
                <a:spcPct val="107000"/>
              </a:lnSpc>
              <a:buFont typeface="+mj-lt"/>
              <a:buAutoNum type="arabicPeriod"/>
            </a:pPr>
            <a:r>
              <a:rPr lang="el-GR" sz="1400" dirty="0">
                <a:effectLst/>
                <a:latin typeface="Calibri" panose="020F0502020204030204" pitchFamily="34" charset="0"/>
                <a:ea typeface="Calibri" panose="020F0502020204030204" pitchFamily="34" charset="0"/>
                <a:cs typeface="Times New Roman" panose="02020603050405020304" pitchFamily="18" charset="0"/>
              </a:rPr>
              <a:t>ΜΕΘΟΔΟΛΟΓΙΑ ΟΙΚΟΝΟΜΟΤΕΧΝΙΚΩΝ ΜΕΛΕΤΩΝ</a:t>
            </a:r>
          </a:p>
          <a:p>
            <a:pPr marL="342900" lvl="0" indent="-342900">
              <a:lnSpc>
                <a:spcPct val="107000"/>
              </a:lnSpc>
              <a:spcAft>
                <a:spcPts val="800"/>
              </a:spcAft>
              <a:buFont typeface="+mj-lt"/>
              <a:buAutoNum type="arabicPeriod"/>
            </a:pPr>
            <a:r>
              <a:rPr lang="el-GR" sz="1400" dirty="0">
                <a:effectLst/>
                <a:latin typeface="Calibri" panose="020F0502020204030204" pitchFamily="34" charset="0"/>
                <a:ea typeface="Calibri" panose="020F0502020204030204" pitchFamily="34" charset="0"/>
                <a:cs typeface="Times New Roman" panose="02020603050405020304" pitchFamily="18" charset="0"/>
              </a:rPr>
              <a:t>ΕΙΔΙΚΑ ΘΕΜΑΤΑ ΣΤΡΑΤΗΓΙΚΟΥ ΜΑΝΑΤΖΜΕΝΤ (ΕΠΙΛΟΓΗΣ)</a:t>
            </a:r>
          </a:p>
          <a:p>
            <a:endParaRPr lang="el-GR" dirty="0"/>
          </a:p>
        </p:txBody>
      </p:sp>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3416587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l-GR" dirty="0"/>
              <a:t>ΠΟΣΑ ΕΠΙΧΟΡΗΓΗΣΗΣ</a:t>
            </a:r>
          </a:p>
        </p:txBody>
      </p:sp>
      <p:sp>
        <p:nvSpPr>
          <p:cNvPr id="2" name="Slide Number Placeholder 1"/>
          <p:cNvSpPr>
            <a:spLocks noGrp="1"/>
          </p:cNvSpPr>
          <p:nvPr>
            <p:ph type="sldNum" idx="4294967295"/>
          </p:nvPr>
        </p:nvSpPr>
        <p:spPr>
          <a:xfrm>
            <a:off x="8596313" y="417513"/>
            <a:ext cx="547687" cy="393700"/>
          </a:xfrm>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2643971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44130615"/>
              </p:ext>
            </p:extLst>
          </p:nvPr>
        </p:nvGraphicFramePr>
        <p:xfrm>
          <a:off x="1493520" y="1259840"/>
          <a:ext cx="6319519" cy="3194352"/>
        </p:xfrm>
        <a:graphic>
          <a:graphicData uri="http://schemas.openxmlformats.org/drawingml/2006/table">
            <a:tbl>
              <a:tblPr firstRow="1" bandRow="1">
                <a:tableStyleId>{3B4B98B0-60AC-42C2-AFA5-B58CD77FA1E5}</a:tableStyleId>
              </a:tblPr>
              <a:tblGrid>
                <a:gridCol w="1576251">
                  <a:extLst>
                    <a:ext uri="{9D8B030D-6E8A-4147-A177-3AD203B41FA5}">
                      <a16:colId xmlns:a16="http://schemas.microsoft.com/office/drawing/2014/main" val="3636453256"/>
                    </a:ext>
                  </a:extLst>
                </a:gridCol>
                <a:gridCol w="3277418">
                  <a:extLst>
                    <a:ext uri="{9D8B030D-6E8A-4147-A177-3AD203B41FA5}">
                      <a16:colId xmlns:a16="http://schemas.microsoft.com/office/drawing/2014/main" val="1400178023"/>
                    </a:ext>
                  </a:extLst>
                </a:gridCol>
                <a:gridCol w="1465850">
                  <a:extLst>
                    <a:ext uri="{9D8B030D-6E8A-4147-A177-3AD203B41FA5}">
                      <a16:colId xmlns:a16="http://schemas.microsoft.com/office/drawing/2014/main" val="1367475836"/>
                    </a:ext>
                  </a:extLst>
                </a:gridCol>
              </a:tblGrid>
              <a:tr h="562364">
                <a:tc>
                  <a:txBody>
                    <a:bodyPr/>
                    <a:lstStyle/>
                    <a:p>
                      <a:r>
                        <a:rPr lang="el-GR" sz="1000" dirty="0"/>
                        <a:t>Ομάδες Χωρών</a:t>
                      </a:r>
                      <a:endParaRPr lang="el-GR" sz="1000" dirty="0">
                        <a:latin typeface="+mn-lt"/>
                      </a:endParaRPr>
                    </a:p>
                  </a:txBody>
                  <a:tcPr/>
                </a:tc>
                <a:tc>
                  <a:txBody>
                    <a:bodyPr/>
                    <a:lstStyle/>
                    <a:p>
                      <a:r>
                        <a:rPr lang="el-GR" sz="1000" dirty="0"/>
                        <a:t>Χώρες</a:t>
                      </a:r>
                      <a:endParaRPr lang="el-GR" sz="1000" dirty="0">
                        <a:latin typeface="+mn-lt"/>
                      </a:endParaRPr>
                    </a:p>
                  </a:txBody>
                  <a:tcPr/>
                </a:tc>
                <a:tc>
                  <a:txBody>
                    <a:bodyPr/>
                    <a:lstStyle/>
                    <a:p>
                      <a:r>
                        <a:rPr lang="el-GR" sz="1000" dirty="0"/>
                        <a:t>Ποσό μηνιαίας επιχορήγησης</a:t>
                      </a:r>
                    </a:p>
                    <a:p>
                      <a:r>
                        <a:rPr lang="el-GR" sz="1000" dirty="0"/>
                        <a:t>(€/</a:t>
                      </a:r>
                      <a:endParaRPr lang="el-GR" sz="1000" dirty="0">
                        <a:latin typeface="+mn-lt"/>
                      </a:endParaRPr>
                    </a:p>
                  </a:txBody>
                  <a:tcPr/>
                </a:tc>
                <a:extLst>
                  <a:ext uri="{0D108BD9-81ED-4DB2-BD59-A6C34878D82A}">
                    <a16:rowId xmlns:a16="http://schemas.microsoft.com/office/drawing/2014/main" val="972161663"/>
                  </a:ext>
                </a:extLst>
              </a:tr>
              <a:tr h="967441">
                <a:tc>
                  <a:txBody>
                    <a:bodyPr/>
                    <a:lstStyle/>
                    <a:p>
                      <a:r>
                        <a:rPr lang="el-GR" sz="1000" dirty="0"/>
                        <a:t>Ομάδα</a:t>
                      </a:r>
                      <a:r>
                        <a:rPr lang="en-US" sz="1000" dirty="0"/>
                        <a:t> </a:t>
                      </a:r>
                      <a:r>
                        <a:rPr lang="el-GR" sz="1000" dirty="0"/>
                        <a:t>1</a:t>
                      </a:r>
                    </a:p>
                    <a:p>
                      <a:r>
                        <a:rPr lang="el-GR" sz="1000" dirty="0"/>
                        <a:t>Χώρες με υψηλό κόστος</a:t>
                      </a:r>
                    </a:p>
                    <a:p>
                      <a:r>
                        <a:rPr lang="el-GR" sz="1000" dirty="0"/>
                        <a:t>διαβίωσης</a:t>
                      </a:r>
                    </a:p>
                  </a:txBody>
                  <a:tcPr/>
                </a:tc>
                <a:tc>
                  <a:txBody>
                    <a:bodyPr/>
                    <a:lstStyle/>
                    <a:p>
                      <a:r>
                        <a:rPr lang="el-GR" sz="1000" dirty="0"/>
                        <a:t>Αυστρία, Βέλγιο, Γαλλία, Γερμανία, Δανία, </a:t>
                      </a:r>
                    </a:p>
                    <a:p>
                      <a:r>
                        <a:rPr lang="el-GR" sz="1000" dirty="0"/>
                        <a:t>Ιρλανδία, Ισλανδία, Ιταλία, Κάτω Χώρες, </a:t>
                      </a:r>
                    </a:p>
                    <a:p>
                      <a:r>
                        <a:rPr lang="el-GR" sz="1000" dirty="0"/>
                        <a:t>Λιχτενστάιν, Λουξεμβούργο, Νορβηγία, Σουηδία, </a:t>
                      </a:r>
                    </a:p>
                    <a:p>
                      <a:r>
                        <a:rPr lang="el-GR" sz="1000" dirty="0"/>
                        <a:t>Φινλανδία. </a:t>
                      </a:r>
                    </a:p>
                    <a:p>
                      <a:r>
                        <a:rPr lang="el-GR" sz="1000" dirty="0"/>
                        <a:t>Τρίτες Χώρες μη Συνδεδεμένες με το πρόγραμμα  </a:t>
                      </a:r>
                    </a:p>
                    <a:p>
                      <a:r>
                        <a:rPr lang="el-GR" sz="1000" dirty="0"/>
                        <a:t>από τις Περιφέρειες 13 (Ανδόρα, Μονακό, Σαν </a:t>
                      </a:r>
                    </a:p>
                    <a:p>
                      <a:r>
                        <a:rPr lang="el-GR" sz="1000" dirty="0"/>
                        <a:t>Μαρίνο, Βατικανό) &amp; 14 (Νήσοι </a:t>
                      </a:r>
                      <a:r>
                        <a:rPr lang="el-GR" sz="1000" dirty="0" err="1"/>
                        <a:t>Φερόες</a:t>
                      </a:r>
                      <a:r>
                        <a:rPr lang="el-GR" sz="1000" dirty="0"/>
                        <a:t>, Ελβετία, </a:t>
                      </a:r>
                    </a:p>
                    <a:p>
                      <a:r>
                        <a:rPr lang="el-GR" sz="1000" dirty="0"/>
                        <a:t>Ηνωμένο Βασίλειο)</a:t>
                      </a:r>
                      <a:endParaRPr lang="el-GR" sz="1000" dirty="0">
                        <a:latin typeface="+mn-lt"/>
                      </a:endParaRPr>
                    </a:p>
                  </a:txBody>
                  <a:tcPr/>
                </a:tc>
                <a:tc>
                  <a:txBody>
                    <a:bodyPr/>
                    <a:lstStyle/>
                    <a:p>
                      <a:r>
                        <a:rPr lang="el-GR" sz="1000" dirty="0"/>
                        <a:t>520</a:t>
                      </a:r>
                      <a:endParaRPr lang="el-GR" sz="1000" dirty="0">
                        <a:latin typeface="+mn-lt"/>
                      </a:endParaRPr>
                    </a:p>
                  </a:txBody>
                  <a:tcPr/>
                </a:tc>
                <a:extLst>
                  <a:ext uri="{0D108BD9-81ED-4DB2-BD59-A6C34878D82A}">
                    <a16:rowId xmlns:a16="http://schemas.microsoft.com/office/drawing/2014/main" val="2510838490"/>
                  </a:ext>
                </a:extLst>
              </a:tr>
              <a:tr h="602771">
                <a:tc>
                  <a:txBody>
                    <a:bodyPr/>
                    <a:lstStyle/>
                    <a:p>
                      <a:r>
                        <a:rPr lang="el-GR" sz="1000" dirty="0"/>
                        <a:t>Ομάδα</a:t>
                      </a:r>
                      <a:r>
                        <a:rPr lang="en-US" sz="1000" dirty="0"/>
                        <a:t> </a:t>
                      </a:r>
                      <a:r>
                        <a:rPr lang="el-GR" sz="1000" dirty="0"/>
                        <a:t>2</a:t>
                      </a:r>
                    </a:p>
                    <a:p>
                      <a:r>
                        <a:rPr lang="el-GR" sz="1000" dirty="0"/>
                        <a:t>Χώρες</a:t>
                      </a:r>
                      <a:r>
                        <a:rPr lang="en-US" sz="1000" dirty="0"/>
                        <a:t> </a:t>
                      </a:r>
                      <a:r>
                        <a:rPr lang="el-GR" sz="1000" dirty="0"/>
                        <a:t>με μεσαίο κόστος</a:t>
                      </a:r>
                    </a:p>
                    <a:p>
                      <a:r>
                        <a:rPr lang="el-GR" sz="1000" dirty="0"/>
                        <a:t>διαβίωσης</a:t>
                      </a:r>
                      <a:endParaRPr lang="el-GR" sz="1000" dirty="0">
                        <a:latin typeface="+mn-lt"/>
                      </a:endParaRPr>
                    </a:p>
                  </a:txBody>
                  <a:tcPr/>
                </a:tc>
                <a:tc>
                  <a:txBody>
                    <a:bodyPr/>
                    <a:lstStyle/>
                    <a:p>
                      <a:r>
                        <a:rPr lang="el-GR" sz="1000" dirty="0">
                          <a:latin typeface="+mn-lt"/>
                        </a:rPr>
                        <a:t>Ελλάδα, Εσθονία, Ισπανία, Κύπρος, Λετονία, </a:t>
                      </a:r>
                    </a:p>
                    <a:p>
                      <a:r>
                        <a:rPr lang="el-GR" sz="1000" dirty="0">
                          <a:latin typeface="+mn-lt"/>
                        </a:rPr>
                        <a:t>Μάλτα, Πορτογαλία, Σλοβακία, Σλοβενία, Τσεχία</a:t>
                      </a:r>
                    </a:p>
                  </a:txBody>
                  <a:tcPr/>
                </a:tc>
                <a:tc>
                  <a:txBody>
                    <a:bodyPr/>
                    <a:lstStyle/>
                    <a:p>
                      <a:r>
                        <a:rPr lang="el-GR" sz="1000" dirty="0"/>
                        <a:t>470</a:t>
                      </a:r>
                      <a:endParaRPr lang="el-GR" sz="1000" dirty="0">
                        <a:latin typeface="+mn-lt"/>
                      </a:endParaRPr>
                    </a:p>
                  </a:txBody>
                  <a:tcPr/>
                </a:tc>
                <a:extLst>
                  <a:ext uri="{0D108BD9-81ED-4DB2-BD59-A6C34878D82A}">
                    <a16:rowId xmlns:a16="http://schemas.microsoft.com/office/drawing/2014/main" val="2598392791"/>
                  </a:ext>
                </a:extLst>
              </a:tr>
              <a:tr h="718577">
                <a:tc>
                  <a:txBody>
                    <a:bodyPr/>
                    <a:lstStyle/>
                    <a:p>
                      <a:r>
                        <a:rPr lang="el-GR" sz="1000" dirty="0"/>
                        <a:t>Ομάδα</a:t>
                      </a:r>
                      <a:r>
                        <a:rPr lang="en-US" sz="1000" dirty="0"/>
                        <a:t> </a:t>
                      </a:r>
                      <a:r>
                        <a:rPr lang="el-GR" sz="1000" dirty="0"/>
                        <a:t>3 </a:t>
                      </a:r>
                      <a:endParaRPr lang="en-US" sz="1000" dirty="0"/>
                    </a:p>
                    <a:p>
                      <a:r>
                        <a:rPr lang="el-GR" sz="1000" dirty="0"/>
                        <a:t>Χώρες με χαμηλό</a:t>
                      </a:r>
                    </a:p>
                    <a:p>
                      <a:r>
                        <a:rPr lang="el-GR" sz="1000" dirty="0"/>
                        <a:t>κόστος διαβίωσης</a:t>
                      </a:r>
                      <a:endParaRPr lang="el-GR" sz="1000" dirty="0">
                        <a:latin typeface="+mn-lt"/>
                      </a:endParaRPr>
                    </a:p>
                  </a:txBody>
                  <a:tcPr/>
                </a:tc>
                <a:tc>
                  <a:txBody>
                    <a:bodyPr/>
                    <a:lstStyle/>
                    <a:p>
                      <a:r>
                        <a:rPr lang="el-GR" sz="1000" u="none" strike="noStrike" baseline="0" dirty="0"/>
                        <a:t>Βόρεια Μακεδονία, Βουλγαρία, Κροατία, </a:t>
                      </a:r>
                    </a:p>
                    <a:p>
                      <a:r>
                        <a:rPr lang="el-GR" sz="1000" u="none" strike="noStrike" baseline="0" dirty="0"/>
                        <a:t>Λιθουανία, Ουγγαρία, Πολωνία, Ρουμανία, Σερβία, </a:t>
                      </a:r>
                    </a:p>
                    <a:p>
                      <a:r>
                        <a:rPr lang="el-GR" sz="1000" u="none" strike="noStrike" baseline="0" dirty="0"/>
                        <a:t>Τουρκία.	</a:t>
                      </a:r>
                    </a:p>
                    <a:p>
                      <a:endParaRPr lang="el-GR" sz="1000" dirty="0">
                        <a:latin typeface="+mn-lt"/>
                      </a:endParaRPr>
                    </a:p>
                  </a:txBody>
                  <a:tcPr/>
                </a:tc>
                <a:tc>
                  <a:txBody>
                    <a:bodyPr/>
                    <a:lstStyle/>
                    <a:p>
                      <a:r>
                        <a:rPr lang="el-GR" sz="1000" dirty="0"/>
                        <a:t>420</a:t>
                      </a:r>
                      <a:endParaRPr lang="el-GR" sz="1000" dirty="0">
                        <a:latin typeface="+mn-lt"/>
                      </a:endParaRPr>
                    </a:p>
                  </a:txBody>
                  <a:tcPr/>
                </a:tc>
                <a:extLst>
                  <a:ext uri="{0D108BD9-81ED-4DB2-BD59-A6C34878D82A}">
                    <a16:rowId xmlns:a16="http://schemas.microsoft.com/office/drawing/2014/main" val="1007247789"/>
                  </a:ext>
                </a:extLst>
              </a:tr>
            </a:tbl>
          </a:graphicData>
        </a:graphic>
      </p:graphicFrame>
      <p:sp>
        <p:nvSpPr>
          <p:cNvPr id="7" name="Rectangle 6"/>
          <p:cNvSpPr/>
          <p:nvPr/>
        </p:nvSpPr>
        <p:spPr>
          <a:xfrm>
            <a:off x="1401417" y="322987"/>
            <a:ext cx="7553739" cy="523220"/>
          </a:xfrm>
          <a:prstGeom prst="rect">
            <a:avLst/>
          </a:prstGeom>
        </p:spPr>
        <p:txBody>
          <a:bodyPr wrap="square">
            <a:spAutoFit/>
          </a:bodyPr>
          <a:lstStyle/>
          <a:p>
            <a:r>
              <a:rPr lang="el-GR" sz="2800" dirty="0">
                <a:latin typeface="Calibri" panose="020F0502020204030204" pitchFamily="34" charset="0"/>
              </a:rPr>
              <a:t>Μακροχρόνια Κινητικότητα Φοιτητών-Σπουδές </a:t>
            </a:r>
            <a:endParaRPr lang="el-GR" sz="2800" dirty="0"/>
          </a:p>
        </p:txBody>
      </p:sp>
    </p:spTree>
    <p:extLst>
      <p:ext uri="{BB962C8B-B14F-4D97-AF65-F5344CB8AC3E}">
        <p14:creationId xmlns:p14="http://schemas.microsoft.com/office/powerpoint/2010/main" val="338639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09552257"/>
              </p:ext>
            </p:extLst>
          </p:nvPr>
        </p:nvGraphicFramePr>
        <p:xfrm>
          <a:off x="753553" y="1474470"/>
          <a:ext cx="7745066" cy="2194560"/>
        </p:xfrm>
        <a:graphic>
          <a:graphicData uri="http://schemas.openxmlformats.org/drawingml/2006/table">
            <a:tbl>
              <a:tblPr firstRow="1" bandRow="1">
                <a:tableStyleId>{3B4B98B0-60AC-42C2-AFA5-B58CD77FA1E5}</a:tableStyleId>
              </a:tblPr>
              <a:tblGrid>
                <a:gridCol w="3554234">
                  <a:extLst>
                    <a:ext uri="{9D8B030D-6E8A-4147-A177-3AD203B41FA5}">
                      <a16:colId xmlns:a16="http://schemas.microsoft.com/office/drawing/2014/main" val="3636453256"/>
                    </a:ext>
                  </a:extLst>
                </a:gridCol>
                <a:gridCol w="2095416">
                  <a:extLst>
                    <a:ext uri="{9D8B030D-6E8A-4147-A177-3AD203B41FA5}">
                      <a16:colId xmlns:a16="http://schemas.microsoft.com/office/drawing/2014/main" val="1400178023"/>
                    </a:ext>
                  </a:extLst>
                </a:gridCol>
                <a:gridCol w="2095416">
                  <a:extLst>
                    <a:ext uri="{9D8B030D-6E8A-4147-A177-3AD203B41FA5}">
                      <a16:colId xmlns:a16="http://schemas.microsoft.com/office/drawing/2014/main" val="1367475836"/>
                    </a:ext>
                  </a:extLst>
                </a:gridCol>
              </a:tblGrid>
              <a:tr h="453382">
                <a:tc>
                  <a:txBody>
                    <a:bodyPr/>
                    <a:lstStyle/>
                    <a:p>
                      <a:pPr algn="l" fontAlgn="t"/>
                      <a:r>
                        <a:rPr lang="el-GR" dirty="0">
                          <a:solidFill>
                            <a:srgbClr val="222C54"/>
                          </a:solidFill>
                          <a:effectLst/>
                        </a:rPr>
                        <a:t>Διάρκεια Κινητικότητας με Φυσική Παρουσία</a:t>
                      </a:r>
                    </a:p>
                  </a:txBody>
                  <a:tcPr/>
                </a:tc>
                <a:tc>
                  <a:txBody>
                    <a:bodyPr/>
                    <a:lstStyle/>
                    <a:p>
                      <a:pPr algn="l" fontAlgn="t"/>
                      <a:r>
                        <a:rPr lang="el-GR" dirty="0">
                          <a:solidFill>
                            <a:srgbClr val="222C54"/>
                          </a:solidFill>
                          <a:effectLst/>
                        </a:rPr>
                        <a:t>Ποσό Επιχορήγησης</a:t>
                      </a:r>
                    </a:p>
                  </a:txBody>
                  <a:tcPr/>
                </a:tc>
                <a:tc>
                  <a:txBody>
                    <a:bodyPr/>
                    <a:lstStyle/>
                    <a:p>
                      <a:pPr algn="l" fontAlgn="t"/>
                      <a:r>
                        <a:rPr lang="el-GR">
                          <a:solidFill>
                            <a:srgbClr val="222C54"/>
                          </a:solidFill>
                          <a:effectLst/>
                        </a:rPr>
                        <a:t>Ομάδες με Λιγότερες Ευκαιρίες</a:t>
                      </a:r>
                    </a:p>
                  </a:txBody>
                  <a:tcPr/>
                </a:tc>
                <a:extLst>
                  <a:ext uri="{0D108BD9-81ED-4DB2-BD59-A6C34878D82A}">
                    <a16:rowId xmlns:a16="http://schemas.microsoft.com/office/drawing/2014/main" val="972161663"/>
                  </a:ext>
                </a:extLst>
              </a:tr>
              <a:tr h="825837">
                <a:tc>
                  <a:txBody>
                    <a:bodyPr/>
                    <a:lstStyle/>
                    <a:p>
                      <a:pPr algn="l" fontAlgn="t"/>
                      <a:r>
                        <a:rPr lang="el-GR" dirty="0">
                          <a:solidFill>
                            <a:srgbClr val="222C54"/>
                          </a:solidFill>
                          <a:effectLst/>
                        </a:rPr>
                        <a:t>Έως την 14 η ημέρα</a:t>
                      </a:r>
                    </a:p>
                  </a:txBody>
                  <a:tcPr/>
                </a:tc>
                <a:tc>
                  <a:txBody>
                    <a:bodyPr/>
                    <a:lstStyle/>
                    <a:p>
                      <a:pPr algn="l" fontAlgn="t"/>
                      <a:r>
                        <a:rPr lang="el-GR" dirty="0">
                          <a:solidFill>
                            <a:srgbClr val="222C54"/>
                          </a:solidFill>
                          <a:effectLst/>
                        </a:rPr>
                        <a:t>7</a:t>
                      </a:r>
                      <a:r>
                        <a:rPr lang="en-US" dirty="0">
                          <a:solidFill>
                            <a:srgbClr val="222C54"/>
                          </a:solidFill>
                          <a:effectLst/>
                        </a:rPr>
                        <a:t>9</a:t>
                      </a:r>
                      <a:r>
                        <a:rPr lang="el-GR" dirty="0">
                          <a:solidFill>
                            <a:srgbClr val="222C54"/>
                          </a:solidFill>
                          <a:effectLst/>
                        </a:rPr>
                        <a:t> ευρώ την ημέρα</a:t>
                      </a:r>
                    </a:p>
                  </a:txBody>
                  <a:tcPr/>
                </a:tc>
                <a:tc>
                  <a:txBody>
                    <a:bodyPr/>
                    <a:lstStyle/>
                    <a:p>
                      <a:pPr algn="l" fontAlgn="t"/>
                      <a:r>
                        <a:rPr lang="el-GR">
                          <a:solidFill>
                            <a:srgbClr val="222C54"/>
                          </a:solidFill>
                          <a:effectLst/>
                        </a:rPr>
                        <a:t>+ 100 ευρώ για ολόκληρη την περίοδοτης κινητικότητας</a:t>
                      </a:r>
                    </a:p>
                  </a:txBody>
                  <a:tcPr/>
                </a:tc>
                <a:extLst>
                  <a:ext uri="{0D108BD9-81ED-4DB2-BD59-A6C34878D82A}">
                    <a16:rowId xmlns:a16="http://schemas.microsoft.com/office/drawing/2014/main" val="2510838490"/>
                  </a:ext>
                </a:extLst>
              </a:tr>
              <a:tr h="640068">
                <a:tc>
                  <a:txBody>
                    <a:bodyPr/>
                    <a:lstStyle/>
                    <a:p>
                      <a:pPr algn="l" fontAlgn="t"/>
                      <a:r>
                        <a:rPr lang="el-GR" dirty="0">
                          <a:solidFill>
                            <a:srgbClr val="222C54"/>
                          </a:solidFill>
                          <a:effectLst/>
                        </a:rPr>
                        <a:t>Από την 15 η έως την 30 η ημέρα</a:t>
                      </a:r>
                    </a:p>
                  </a:txBody>
                  <a:tcPr/>
                </a:tc>
                <a:tc>
                  <a:txBody>
                    <a:bodyPr/>
                    <a:lstStyle/>
                    <a:p>
                      <a:pPr algn="l" fontAlgn="t"/>
                      <a:r>
                        <a:rPr lang="el-GR" dirty="0">
                          <a:solidFill>
                            <a:srgbClr val="222C54"/>
                          </a:solidFill>
                          <a:effectLst/>
                        </a:rPr>
                        <a:t>56 ευρώ την ημέρα</a:t>
                      </a:r>
                    </a:p>
                  </a:txBody>
                  <a:tcPr/>
                </a:tc>
                <a:tc>
                  <a:txBody>
                    <a:bodyPr/>
                    <a:lstStyle/>
                    <a:p>
                      <a:pPr algn="l" fontAlgn="t"/>
                      <a:r>
                        <a:rPr lang="el-GR" dirty="0">
                          <a:solidFill>
                            <a:srgbClr val="222C54"/>
                          </a:solidFill>
                          <a:effectLst/>
                        </a:rPr>
                        <a:t>+ 150 ευρώ για ολόκληρη την περίοδο της κινητικότητας</a:t>
                      </a:r>
                    </a:p>
                  </a:txBody>
                  <a:tcPr/>
                </a:tc>
                <a:extLst>
                  <a:ext uri="{0D108BD9-81ED-4DB2-BD59-A6C34878D82A}">
                    <a16:rowId xmlns:a16="http://schemas.microsoft.com/office/drawing/2014/main" val="2598392791"/>
                  </a:ext>
                </a:extLst>
              </a:tr>
            </a:tbl>
          </a:graphicData>
        </a:graphic>
      </p:graphicFrame>
      <p:sp>
        <p:nvSpPr>
          <p:cNvPr id="7" name="Rectangle 6"/>
          <p:cNvSpPr/>
          <p:nvPr/>
        </p:nvSpPr>
        <p:spPr>
          <a:xfrm>
            <a:off x="1401417" y="322987"/>
            <a:ext cx="7553739" cy="830997"/>
          </a:xfrm>
          <a:prstGeom prst="rect">
            <a:avLst/>
          </a:prstGeom>
        </p:spPr>
        <p:txBody>
          <a:bodyPr wrap="square">
            <a:spAutoFit/>
          </a:bodyPr>
          <a:lstStyle/>
          <a:p>
            <a:r>
              <a:rPr lang="el-GR" sz="2400" b="1" dirty="0">
                <a:solidFill>
                  <a:schemeClr val="tx2">
                    <a:lumMod val="50000"/>
                  </a:schemeClr>
                </a:solidFill>
                <a:latin typeface="Calibri" panose="020F0502020204030204" pitchFamily="34" charset="0"/>
              </a:rPr>
              <a:t>Βραχυχρόνια Κινητικότητα Φοιτητών-Σπουδές</a:t>
            </a:r>
          </a:p>
          <a:p>
            <a:r>
              <a:rPr lang="el-GR" sz="2400" b="1" dirty="0">
                <a:solidFill>
                  <a:schemeClr val="tx2">
                    <a:lumMod val="50000"/>
                  </a:schemeClr>
                </a:solidFill>
                <a:latin typeface="Calibri" panose="020F0502020204030204" pitchFamily="34" charset="0"/>
              </a:rPr>
              <a:t>Ατομική Υποστήριξη</a:t>
            </a:r>
            <a:endParaRPr lang="el-GR" sz="2400" b="1" dirty="0">
              <a:solidFill>
                <a:schemeClr val="tx2">
                  <a:lumMod val="50000"/>
                </a:schemeClr>
              </a:solidFill>
            </a:endParaRPr>
          </a:p>
        </p:txBody>
      </p:sp>
    </p:spTree>
    <p:extLst>
      <p:ext uri="{BB962C8B-B14F-4D97-AF65-F5344CB8AC3E}">
        <p14:creationId xmlns:p14="http://schemas.microsoft.com/office/powerpoint/2010/main" val="2632014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51383348"/>
              </p:ext>
            </p:extLst>
          </p:nvPr>
        </p:nvGraphicFramePr>
        <p:xfrm>
          <a:off x="264429" y="1448824"/>
          <a:ext cx="8418443" cy="3170171"/>
        </p:xfrm>
        <a:graphic>
          <a:graphicData uri="http://schemas.openxmlformats.org/drawingml/2006/table">
            <a:tbl>
              <a:tblPr firstRow="1" bandRow="1">
                <a:tableStyleId>{3B4B98B0-60AC-42C2-AFA5-B58CD77FA1E5}</a:tableStyleId>
              </a:tblPr>
              <a:tblGrid>
                <a:gridCol w="3863249">
                  <a:extLst>
                    <a:ext uri="{9D8B030D-6E8A-4147-A177-3AD203B41FA5}">
                      <a16:colId xmlns:a16="http://schemas.microsoft.com/office/drawing/2014/main" val="3636453256"/>
                    </a:ext>
                  </a:extLst>
                </a:gridCol>
                <a:gridCol w="2277597">
                  <a:extLst>
                    <a:ext uri="{9D8B030D-6E8A-4147-A177-3AD203B41FA5}">
                      <a16:colId xmlns:a16="http://schemas.microsoft.com/office/drawing/2014/main" val="1400178023"/>
                    </a:ext>
                  </a:extLst>
                </a:gridCol>
                <a:gridCol w="2277597">
                  <a:extLst>
                    <a:ext uri="{9D8B030D-6E8A-4147-A177-3AD203B41FA5}">
                      <a16:colId xmlns:a16="http://schemas.microsoft.com/office/drawing/2014/main" val="1367475836"/>
                    </a:ext>
                  </a:extLst>
                </a:gridCol>
              </a:tblGrid>
              <a:tr h="315015">
                <a:tc>
                  <a:txBody>
                    <a:bodyPr/>
                    <a:lstStyle/>
                    <a:p>
                      <a:pPr algn="l" fontAlgn="t"/>
                      <a:r>
                        <a:rPr lang="el-GR" b="1" dirty="0">
                          <a:solidFill>
                            <a:srgbClr val="222C54"/>
                          </a:solidFill>
                          <a:effectLst/>
                        </a:rPr>
                        <a:t>Αποστάσεις ταξιδίου</a:t>
                      </a:r>
                      <a:endParaRPr lang="el-GR" dirty="0">
                        <a:solidFill>
                          <a:srgbClr val="222C54"/>
                        </a:solidFill>
                        <a:effectLst/>
                      </a:endParaRPr>
                    </a:p>
                  </a:txBody>
                  <a:tcPr/>
                </a:tc>
                <a:tc>
                  <a:txBody>
                    <a:bodyPr/>
                    <a:lstStyle/>
                    <a:p>
                      <a:pPr algn="l" fontAlgn="t"/>
                      <a:r>
                        <a:rPr lang="el-GR" b="1">
                          <a:solidFill>
                            <a:srgbClr val="222C54"/>
                          </a:solidFill>
                          <a:effectLst/>
                        </a:rPr>
                        <a:t>Περίπτωση συνήθους μετακίνησης</a:t>
                      </a:r>
                      <a:endParaRPr lang="el-GR">
                        <a:solidFill>
                          <a:srgbClr val="222C54"/>
                        </a:solidFill>
                        <a:effectLst/>
                      </a:endParaRPr>
                    </a:p>
                  </a:txBody>
                  <a:tcPr/>
                </a:tc>
                <a:tc>
                  <a:txBody>
                    <a:bodyPr/>
                    <a:lstStyle/>
                    <a:p>
                      <a:pPr algn="l" fontAlgn="t"/>
                      <a:r>
                        <a:rPr lang="el-GR" b="1" dirty="0">
                          <a:solidFill>
                            <a:srgbClr val="222C54"/>
                          </a:solidFill>
                          <a:effectLst/>
                        </a:rPr>
                        <a:t>Περίπτωση πράσινης μετακίνησης*</a:t>
                      </a:r>
                      <a:endParaRPr lang="el-GR" dirty="0">
                        <a:solidFill>
                          <a:srgbClr val="222C54"/>
                        </a:solidFill>
                        <a:effectLst/>
                      </a:endParaRPr>
                    </a:p>
                  </a:txBody>
                  <a:tcPr/>
                </a:tc>
                <a:extLst>
                  <a:ext uri="{0D108BD9-81ED-4DB2-BD59-A6C34878D82A}">
                    <a16:rowId xmlns:a16="http://schemas.microsoft.com/office/drawing/2014/main" val="972161663"/>
                  </a:ext>
                </a:extLst>
              </a:tr>
              <a:tr h="449644">
                <a:tc>
                  <a:txBody>
                    <a:bodyPr/>
                    <a:lstStyle/>
                    <a:p>
                      <a:pPr algn="l" fontAlgn="t"/>
                      <a:r>
                        <a:rPr lang="el-GR" sz="1200" dirty="0">
                          <a:solidFill>
                            <a:srgbClr val="222C54"/>
                          </a:solidFill>
                          <a:effectLst/>
                        </a:rPr>
                        <a:t>Μεταξύ 10 και 99 χιλιομέτρων:</a:t>
                      </a:r>
                    </a:p>
                  </a:txBody>
                  <a:tcPr/>
                </a:tc>
                <a:tc>
                  <a:txBody>
                    <a:bodyPr/>
                    <a:lstStyle/>
                    <a:p>
                      <a:pPr algn="ctr" fontAlgn="t"/>
                      <a:r>
                        <a:rPr lang="el-GR" sz="1200" dirty="0">
                          <a:solidFill>
                            <a:srgbClr val="222C54"/>
                          </a:solidFill>
                          <a:effectLst/>
                        </a:rPr>
                        <a:t>28 ευρώ ανά συμμετέχοντα</a:t>
                      </a:r>
                    </a:p>
                  </a:txBody>
                  <a:tcPr/>
                </a:tc>
                <a:tc>
                  <a:txBody>
                    <a:bodyPr/>
                    <a:lstStyle/>
                    <a:p>
                      <a:pPr algn="ctr" fontAlgn="t"/>
                      <a:r>
                        <a:rPr lang="el-GR" sz="1200" dirty="0">
                          <a:solidFill>
                            <a:srgbClr val="222C54"/>
                          </a:solidFill>
                          <a:effectLst/>
                        </a:rPr>
                        <a:t>56 ευρώ ανά συμμετέχοντα</a:t>
                      </a:r>
                    </a:p>
                  </a:txBody>
                  <a:tcPr/>
                </a:tc>
                <a:extLst>
                  <a:ext uri="{0D108BD9-81ED-4DB2-BD59-A6C34878D82A}">
                    <a16:rowId xmlns:a16="http://schemas.microsoft.com/office/drawing/2014/main" val="2510838490"/>
                  </a:ext>
                </a:extLst>
              </a:tr>
              <a:tr h="382275">
                <a:tc>
                  <a:txBody>
                    <a:bodyPr/>
                    <a:lstStyle/>
                    <a:p>
                      <a:pPr algn="l" fontAlgn="t"/>
                      <a:r>
                        <a:rPr lang="el-GR" sz="1200" dirty="0">
                          <a:solidFill>
                            <a:srgbClr val="222C54"/>
                          </a:solidFill>
                          <a:effectLst/>
                        </a:rPr>
                        <a:t>Μεταξύ 100 και 499 χιλιομέτρων:</a:t>
                      </a:r>
                    </a:p>
                  </a:txBody>
                  <a:tcPr/>
                </a:tc>
                <a:tc>
                  <a:txBody>
                    <a:bodyPr/>
                    <a:lstStyle/>
                    <a:p>
                      <a:pPr algn="ctr" fontAlgn="t"/>
                      <a:r>
                        <a:rPr lang="el-GR" sz="1200" dirty="0">
                          <a:solidFill>
                            <a:srgbClr val="222C54"/>
                          </a:solidFill>
                          <a:effectLst/>
                        </a:rPr>
                        <a:t>211 ευρώ ανά συμμετέχοντα</a:t>
                      </a:r>
                    </a:p>
                  </a:txBody>
                  <a:tcPr/>
                </a:tc>
                <a:tc>
                  <a:txBody>
                    <a:bodyPr/>
                    <a:lstStyle/>
                    <a:p>
                      <a:pPr algn="ctr" fontAlgn="t"/>
                      <a:r>
                        <a:rPr lang="el-GR" sz="1200" dirty="0">
                          <a:solidFill>
                            <a:srgbClr val="222C54"/>
                          </a:solidFill>
                          <a:effectLst/>
                        </a:rPr>
                        <a:t>285 </a:t>
                      </a:r>
                      <a:r>
                        <a:rPr lang="el-GR" sz="1200" dirty="0">
                          <a:solidFill>
                            <a:srgbClr val="222C54"/>
                          </a:solidFill>
                          <a:effectLst/>
                          <a:latin typeface="inherit"/>
                        </a:rPr>
                        <a:t>ευρώ ανά συμμετέχοντα</a:t>
                      </a:r>
                      <a:endParaRPr lang="el-GR" sz="1200" dirty="0">
                        <a:solidFill>
                          <a:srgbClr val="222C54"/>
                        </a:solidFill>
                        <a:effectLst/>
                      </a:endParaRPr>
                    </a:p>
                  </a:txBody>
                  <a:tcPr/>
                </a:tc>
                <a:extLst>
                  <a:ext uri="{0D108BD9-81ED-4DB2-BD59-A6C34878D82A}">
                    <a16:rowId xmlns:a16="http://schemas.microsoft.com/office/drawing/2014/main" val="2598392791"/>
                  </a:ext>
                </a:extLst>
              </a:tr>
              <a:tr h="391886">
                <a:tc>
                  <a:txBody>
                    <a:bodyPr/>
                    <a:lstStyle/>
                    <a:p>
                      <a:pPr algn="l" fontAlgn="t"/>
                      <a:r>
                        <a:rPr lang="el-GR" sz="1200">
                          <a:solidFill>
                            <a:srgbClr val="222C54"/>
                          </a:solidFill>
                          <a:effectLst/>
                        </a:rPr>
                        <a:t>Μεταξύ 500 και 1999 χιλιομέτρων:</a:t>
                      </a:r>
                    </a:p>
                  </a:txBody>
                  <a:tcPr/>
                </a:tc>
                <a:tc>
                  <a:txBody>
                    <a:bodyPr/>
                    <a:lstStyle/>
                    <a:p>
                      <a:pPr algn="ctr" fontAlgn="t"/>
                      <a:r>
                        <a:rPr lang="el-GR" sz="1200" dirty="0">
                          <a:solidFill>
                            <a:srgbClr val="222C54"/>
                          </a:solidFill>
                          <a:effectLst/>
                        </a:rPr>
                        <a:t>309 ευρώ ανά συμμετέχοντα</a:t>
                      </a:r>
                    </a:p>
                  </a:txBody>
                  <a:tcPr/>
                </a:tc>
                <a:tc>
                  <a:txBody>
                    <a:bodyPr/>
                    <a:lstStyle/>
                    <a:p>
                      <a:pPr algn="ctr" fontAlgn="t"/>
                      <a:r>
                        <a:rPr lang="el-GR" sz="1200" dirty="0">
                          <a:solidFill>
                            <a:srgbClr val="222C54"/>
                          </a:solidFill>
                          <a:effectLst/>
                        </a:rPr>
                        <a:t>411 </a:t>
                      </a:r>
                      <a:r>
                        <a:rPr lang="el-GR" sz="1200" dirty="0">
                          <a:solidFill>
                            <a:srgbClr val="222C54"/>
                          </a:solidFill>
                          <a:effectLst/>
                          <a:latin typeface="inherit"/>
                        </a:rPr>
                        <a:t>ευρώ ανά συμμετέχοντα</a:t>
                      </a:r>
                      <a:endParaRPr lang="el-GR" sz="1200" dirty="0">
                        <a:solidFill>
                          <a:srgbClr val="222C54"/>
                        </a:solidFill>
                        <a:effectLst/>
                      </a:endParaRPr>
                    </a:p>
                  </a:txBody>
                  <a:tcPr/>
                </a:tc>
                <a:extLst>
                  <a:ext uri="{0D108BD9-81ED-4DB2-BD59-A6C34878D82A}">
                    <a16:rowId xmlns:a16="http://schemas.microsoft.com/office/drawing/2014/main" val="1007247789"/>
                  </a:ext>
                </a:extLst>
              </a:tr>
              <a:tr h="413657">
                <a:tc>
                  <a:txBody>
                    <a:bodyPr/>
                    <a:lstStyle/>
                    <a:p>
                      <a:pPr algn="l" fontAlgn="t"/>
                      <a:r>
                        <a:rPr lang="el-GR" sz="1200">
                          <a:solidFill>
                            <a:srgbClr val="222C54"/>
                          </a:solidFill>
                          <a:effectLst/>
                        </a:rPr>
                        <a:t>Μεταξύ 2000 και 2999 χιλιομέτρων:</a:t>
                      </a:r>
                    </a:p>
                  </a:txBody>
                  <a:tcPr/>
                </a:tc>
                <a:tc>
                  <a:txBody>
                    <a:bodyPr/>
                    <a:lstStyle/>
                    <a:p>
                      <a:pPr algn="ctr" fontAlgn="t"/>
                      <a:r>
                        <a:rPr lang="el-GR" sz="1200" dirty="0">
                          <a:solidFill>
                            <a:srgbClr val="222C54"/>
                          </a:solidFill>
                          <a:effectLst/>
                        </a:rPr>
                        <a:t>395 ευρώ ανά συμμετέχοντα</a:t>
                      </a:r>
                    </a:p>
                  </a:txBody>
                  <a:tcPr/>
                </a:tc>
                <a:tc>
                  <a:txBody>
                    <a:bodyPr/>
                    <a:lstStyle/>
                    <a:p>
                      <a:pPr algn="ctr" fontAlgn="t"/>
                      <a:r>
                        <a:rPr lang="el-GR" sz="1200" dirty="0">
                          <a:solidFill>
                            <a:srgbClr val="222C54"/>
                          </a:solidFill>
                          <a:effectLst/>
                        </a:rPr>
                        <a:t>535 </a:t>
                      </a:r>
                      <a:r>
                        <a:rPr lang="el-GR" sz="1200" dirty="0">
                          <a:solidFill>
                            <a:srgbClr val="222C54"/>
                          </a:solidFill>
                          <a:effectLst/>
                          <a:latin typeface="inherit"/>
                        </a:rPr>
                        <a:t>ευρώ ανά συμμετέχοντα</a:t>
                      </a:r>
                      <a:endParaRPr lang="el-GR" sz="1200" dirty="0">
                        <a:solidFill>
                          <a:srgbClr val="222C54"/>
                        </a:solidFill>
                        <a:effectLst/>
                      </a:endParaRPr>
                    </a:p>
                  </a:txBody>
                  <a:tcPr/>
                </a:tc>
                <a:extLst>
                  <a:ext uri="{0D108BD9-81ED-4DB2-BD59-A6C34878D82A}">
                    <a16:rowId xmlns:a16="http://schemas.microsoft.com/office/drawing/2014/main" val="10004"/>
                  </a:ext>
                </a:extLst>
              </a:tr>
              <a:tr h="355600">
                <a:tc>
                  <a:txBody>
                    <a:bodyPr/>
                    <a:lstStyle/>
                    <a:p>
                      <a:pPr algn="l" fontAlgn="t"/>
                      <a:r>
                        <a:rPr lang="el-GR" sz="1200">
                          <a:solidFill>
                            <a:srgbClr val="222C54"/>
                          </a:solidFill>
                          <a:effectLst/>
                        </a:rPr>
                        <a:t>Μεταξύ 3000 και 3999 χιλιομέτρων:</a:t>
                      </a:r>
                    </a:p>
                  </a:txBody>
                  <a:tcPr/>
                </a:tc>
                <a:tc>
                  <a:txBody>
                    <a:bodyPr/>
                    <a:lstStyle/>
                    <a:p>
                      <a:pPr algn="ctr" fontAlgn="t"/>
                      <a:r>
                        <a:rPr lang="el-GR" sz="1200" dirty="0">
                          <a:solidFill>
                            <a:srgbClr val="222C54"/>
                          </a:solidFill>
                          <a:effectLst/>
                        </a:rPr>
                        <a:t>580 ευρώ ανά συμμετέχοντα</a:t>
                      </a:r>
                    </a:p>
                  </a:txBody>
                  <a:tcPr/>
                </a:tc>
                <a:tc>
                  <a:txBody>
                    <a:bodyPr/>
                    <a:lstStyle/>
                    <a:p>
                      <a:pPr algn="ctr" fontAlgn="t"/>
                      <a:r>
                        <a:rPr lang="el-GR" sz="1200" dirty="0">
                          <a:solidFill>
                            <a:srgbClr val="222C54"/>
                          </a:solidFill>
                          <a:effectLst/>
                        </a:rPr>
                        <a:t>785 </a:t>
                      </a:r>
                      <a:r>
                        <a:rPr lang="el-GR" sz="1200" dirty="0">
                          <a:solidFill>
                            <a:srgbClr val="222C54"/>
                          </a:solidFill>
                          <a:effectLst/>
                          <a:latin typeface="inherit"/>
                        </a:rPr>
                        <a:t>ευρώ ανά συμμετέχοντα</a:t>
                      </a:r>
                      <a:endParaRPr lang="el-GR" sz="1200" dirty="0">
                        <a:solidFill>
                          <a:srgbClr val="222C54"/>
                        </a:solidFill>
                        <a:effectLst/>
                      </a:endParaRPr>
                    </a:p>
                  </a:txBody>
                  <a:tcPr/>
                </a:tc>
                <a:extLst>
                  <a:ext uri="{0D108BD9-81ED-4DB2-BD59-A6C34878D82A}">
                    <a16:rowId xmlns:a16="http://schemas.microsoft.com/office/drawing/2014/main" val="10005"/>
                  </a:ext>
                </a:extLst>
              </a:tr>
              <a:tr h="384629">
                <a:tc>
                  <a:txBody>
                    <a:bodyPr/>
                    <a:lstStyle/>
                    <a:p>
                      <a:pPr algn="l" fontAlgn="t"/>
                      <a:r>
                        <a:rPr lang="el-GR" sz="1200">
                          <a:solidFill>
                            <a:srgbClr val="222C54"/>
                          </a:solidFill>
                          <a:effectLst/>
                        </a:rPr>
                        <a:t>Μεταξύ 4000 και 7999 χιλιομέτρων:</a:t>
                      </a:r>
                    </a:p>
                  </a:txBody>
                  <a:tcPr/>
                </a:tc>
                <a:tc>
                  <a:txBody>
                    <a:bodyPr/>
                    <a:lstStyle/>
                    <a:p>
                      <a:pPr algn="ctr" fontAlgn="t"/>
                      <a:r>
                        <a:rPr lang="el-GR" sz="1200" dirty="0">
                          <a:solidFill>
                            <a:srgbClr val="222C54"/>
                          </a:solidFill>
                          <a:effectLst/>
                        </a:rPr>
                        <a:t>1188 ευρώ ανά συμμετέχοντα</a:t>
                      </a:r>
                    </a:p>
                  </a:txBody>
                  <a:tcPr/>
                </a:tc>
                <a:tc>
                  <a:txBody>
                    <a:bodyPr/>
                    <a:lstStyle/>
                    <a:p>
                      <a:pPr algn="ctr" fontAlgn="t"/>
                      <a:r>
                        <a:rPr lang="el-GR" sz="1200" dirty="0">
                          <a:solidFill>
                            <a:srgbClr val="222C54"/>
                          </a:solidFill>
                          <a:effectLst/>
                        </a:rPr>
                        <a:t>1188 ευρώ ανά συμμετέχοντα</a:t>
                      </a:r>
                    </a:p>
                  </a:txBody>
                  <a:tcPr/>
                </a:tc>
                <a:extLst>
                  <a:ext uri="{0D108BD9-81ED-4DB2-BD59-A6C34878D82A}">
                    <a16:rowId xmlns:a16="http://schemas.microsoft.com/office/drawing/2014/main" val="10006"/>
                  </a:ext>
                </a:extLst>
              </a:tr>
              <a:tr h="228424">
                <a:tc>
                  <a:txBody>
                    <a:bodyPr/>
                    <a:lstStyle/>
                    <a:p>
                      <a:pPr algn="l" fontAlgn="t"/>
                      <a:r>
                        <a:rPr lang="el-GR" sz="1200">
                          <a:solidFill>
                            <a:srgbClr val="222C54"/>
                          </a:solidFill>
                          <a:effectLst/>
                        </a:rPr>
                        <a:t>Ίσες ή μεγαλύτερες των 8000 χιλιομέτρων:</a:t>
                      </a:r>
                    </a:p>
                  </a:txBody>
                  <a:tcPr/>
                </a:tc>
                <a:tc>
                  <a:txBody>
                    <a:bodyPr/>
                    <a:lstStyle/>
                    <a:p>
                      <a:pPr algn="ctr" fontAlgn="t"/>
                      <a:r>
                        <a:rPr lang="el-GR" sz="1200" dirty="0">
                          <a:solidFill>
                            <a:srgbClr val="222C54"/>
                          </a:solidFill>
                          <a:effectLst/>
                        </a:rPr>
                        <a:t>1735 ευρώ ανά συμμετέχοντα</a:t>
                      </a:r>
                    </a:p>
                  </a:txBody>
                  <a:tcPr/>
                </a:tc>
                <a:tc>
                  <a:txBody>
                    <a:bodyPr/>
                    <a:lstStyle/>
                    <a:p>
                      <a:pPr algn="ctr" fontAlgn="t"/>
                      <a:r>
                        <a:rPr lang="el-GR" sz="1200" dirty="0">
                          <a:solidFill>
                            <a:srgbClr val="222C54"/>
                          </a:solidFill>
                          <a:effectLst/>
                        </a:rPr>
                        <a:t>1735 ευρώ ανά συμμετέχοντα</a:t>
                      </a:r>
                    </a:p>
                  </a:txBody>
                  <a:tcPr/>
                </a:tc>
                <a:extLst>
                  <a:ext uri="{0D108BD9-81ED-4DB2-BD59-A6C34878D82A}">
                    <a16:rowId xmlns:a16="http://schemas.microsoft.com/office/drawing/2014/main" val="10007"/>
                  </a:ext>
                </a:extLst>
              </a:tr>
            </a:tbl>
          </a:graphicData>
        </a:graphic>
      </p:graphicFrame>
      <p:sp>
        <p:nvSpPr>
          <p:cNvPr id="7" name="Rectangle 6"/>
          <p:cNvSpPr/>
          <p:nvPr/>
        </p:nvSpPr>
        <p:spPr>
          <a:xfrm>
            <a:off x="1401417" y="322987"/>
            <a:ext cx="7553739" cy="830997"/>
          </a:xfrm>
          <a:prstGeom prst="rect">
            <a:avLst/>
          </a:prstGeom>
        </p:spPr>
        <p:txBody>
          <a:bodyPr wrap="square">
            <a:spAutoFit/>
          </a:bodyPr>
          <a:lstStyle/>
          <a:p>
            <a:r>
              <a:rPr lang="el-GR" sz="2400" b="1" dirty="0">
                <a:solidFill>
                  <a:schemeClr val="tx2">
                    <a:lumMod val="50000"/>
                  </a:schemeClr>
                </a:solidFill>
                <a:latin typeface="Calibri" panose="020F0502020204030204" pitchFamily="34" charset="0"/>
              </a:rPr>
              <a:t>Κινητικότητα Φοιτητών-Σπουδές</a:t>
            </a:r>
          </a:p>
          <a:p>
            <a:r>
              <a:rPr lang="el-GR" sz="2400" b="1" dirty="0">
                <a:solidFill>
                  <a:schemeClr val="tx2">
                    <a:lumMod val="50000"/>
                  </a:schemeClr>
                </a:solidFill>
                <a:latin typeface="Calibri" panose="020F0502020204030204" pitchFamily="34" charset="0"/>
              </a:rPr>
              <a:t>Δαπάνες Ταξιδίου</a:t>
            </a:r>
            <a:endParaRPr lang="el-GR" sz="2400" b="1" dirty="0">
              <a:solidFill>
                <a:schemeClr val="tx2">
                  <a:lumMod val="50000"/>
                </a:schemeClr>
              </a:solidFill>
            </a:endParaRPr>
          </a:p>
        </p:txBody>
      </p:sp>
    </p:spTree>
    <p:extLst>
      <p:ext uri="{BB962C8B-B14F-4D97-AF65-F5344CB8AC3E}">
        <p14:creationId xmlns:p14="http://schemas.microsoft.com/office/powerpoint/2010/main" val="2788237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1417" y="322987"/>
            <a:ext cx="7553739" cy="830997"/>
          </a:xfrm>
          <a:prstGeom prst="rect">
            <a:avLst/>
          </a:prstGeom>
        </p:spPr>
        <p:txBody>
          <a:bodyPr wrap="square">
            <a:spAutoFit/>
          </a:bodyPr>
          <a:lstStyle/>
          <a:p>
            <a:r>
              <a:rPr lang="el-GR" sz="2400" b="1" dirty="0">
                <a:solidFill>
                  <a:schemeClr val="tx2">
                    <a:lumMod val="50000"/>
                  </a:schemeClr>
                </a:solidFill>
                <a:latin typeface="Calibri" panose="020F0502020204030204" pitchFamily="34" charset="0"/>
              </a:rPr>
              <a:t>Κινητικότητα Φοιτητών-Σπουδές</a:t>
            </a:r>
          </a:p>
          <a:p>
            <a:r>
              <a:rPr lang="el-GR" sz="2400" b="1" dirty="0">
                <a:solidFill>
                  <a:schemeClr val="tx2">
                    <a:lumMod val="50000"/>
                  </a:schemeClr>
                </a:solidFill>
                <a:latin typeface="Calibri" panose="020F0502020204030204" pitchFamily="34" charset="0"/>
              </a:rPr>
              <a:t>Δαπάνες Ταξιδίου</a:t>
            </a:r>
            <a:endParaRPr lang="el-GR" sz="2400" b="1" dirty="0">
              <a:solidFill>
                <a:schemeClr val="tx2">
                  <a:lumMod val="50000"/>
                </a:schemeClr>
              </a:solidFill>
            </a:endParaRPr>
          </a:p>
        </p:txBody>
      </p:sp>
      <p:sp>
        <p:nvSpPr>
          <p:cNvPr id="3" name="TextBox 2">
            <a:extLst>
              <a:ext uri="{FF2B5EF4-FFF2-40B4-BE49-F238E27FC236}">
                <a16:creationId xmlns:a16="http://schemas.microsoft.com/office/drawing/2014/main" id="{1A2627FA-C5C5-250C-D8BB-1030B3FFBD8D}"/>
              </a:ext>
            </a:extLst>
          </p:cNvPr>
          <p:cNvSpPr txBox="1"/>
          <p:nvPr/>
        </p:nvSpPr>
        <p:spPr>
          <a:xfrm>
            <a:off x="677636" y="1450279"/>
            <a:ext cx="6586764" cy="954107"/>
          </a:xfrm>
          <a:prstGeom prst="rect">
            <a:avLst/>
          </a:prstGeom>
          <a:noFill/>
        </p:spPr>
        <p:txBody>
          <a:bodyPr wrap="square">
            <a:spAutoFit/>
          </a:bodyPr>
          <a:lstStyle/>
          <a:p>
            <a:pPr algn="just"/>
            <a:r>
              <a:rPr lang="el-GR" dirty="0">
                <a:solidFill>
                  <a:schemeClr val="dk1"/>
                </a:solidFill>
                <a:latin typeface="Lato Light"/>
                <a:ea typeface="Lato Light"/>
                <a:cs typeface="Lato Light"/>
                <a:sym typeface="Lato Light"/>
              </a:rPr>
              <a:t>Η «απόσταση μετακίνησης» αντιστοιχεί στην απόσταση μεταξύ του τόπου προέλευσης και του τόπου διεξαγωγής της δραστηριότητας, ενώ το «ποσό» καλύπτει τη συνεισφορά στη μετακίνηση προς και από τον τόπο διεξαγωγής της δραστηριότητας.</a:t>
            </a:r>
          </a:p>
        </p:txBody>
      </p:sp>
      <p:sp>
        <p:nvSpPr>
          <p:cNvPr id="5" name="TextBox 4">
            <a:extLst>
              <a:ext uri="{FF2B5EF4-FFF2-40B4-BE49-F238E27FC236}">
                <a16:creationId xmlns:a16="http://schemas.microsoft.com/office/drawing/2014/main" id="{78A0EBDA-D06A-4781-395B-6B8038408197}"/>
              </a:ext>
            </a:extLst>
          </p:cNvPr>
          <p:cNvSpPr txBox="1"/>
          <p:nvPr/>
        </p:nvSpPr>
        <p:spPr>
          <a:xfrm>
            <a:off x="616857" y="2716345"/>
            <a:ext cx="6460672" cy="1815882"/>
          </a:xfrm>
          <a:prstGeom prst="rect">
            <a:avLst/>
          </a:prstGeom>
          <a:noFill/>
        </p:spPr>
        <p:txBody>
          <a:bodyPr wrap="square">
            <a:spAutoFit/>
          </a:bodyPr>
          <a:lstStyle/>
          <a:p>
            <a:pPr algn="just"/>
            <a:r>
              <a:rPr lang="el-GR" b="1" u="sng" dirty="0">
                <a:solidFill>
                  <a:schemeClr val="dk1"/>
                </a:solidFill>
                <a:latin typeface="Lato Light"/>
                <a:ea typeface="Lato Light"/>
                <a:cs typeface="Lato Light"/>
              </a:rPr>
              <a:t>Χρηματοδοτούμενες ημέρες μετακίνησης </a:t>
            </a:r>
            <a:r>
              <a:rPr lang="el-GR" dirty="0">
                <a:solidFill>
                  <a:schemeClr val="dk1"/>
                </a:solidFill>
                <a:latin typeface="Lato Light"/>
                <a:ea typeface="Lato Light"/>
                <a:cs typeface="Lato Light"/>
              </a:rPr>
              <a:t>(ισχύει για μακροχρόνια και βραχυχρόνια κινητικότητα): Εάν είναι αναγκαίο, η επιχορήγηση για την κάλυψη των ατομικών δαπανών που έχει σκοπό να καλύψει τις δαπάνες διαβίωσης είναι επιλέξιμη για τη διάρκεια του ταξιδιού πριν και μετά τη δραστηριότητα, με </a:t>
            </a:r>
            <a:r>
              <a:rPr lang="el-GR" b="1" u="sng" dirty="0">
                <a:solidFill>
                  <a:schemeClr val="dk1"/>
                </a:solidFill>
                <a:latin typeface="Lato Light"/>
                <a:ea typeface="Lato Light"/>
                <a:cs typeface="Lato Light"/>
              </a:rPr>
              <a:t>μέγιστο όριο τις δύο ημέρες ταξιδιού </a:t>
            </a:r>
            <a:r>
              <a:rPr lang="el-GR" dirty="0">
                <a:solidFill>
                  <a:schemeClr val="dk1"/>
                </a:solidFill>
                <a:latin typeface="Lato Light"/>
                <a:ea typeface="Lato Light"/>
                <a:cs typeface="Lato Light"/>
              </a:rPr>
              <a:t>για τους συμμετέχοντες και τους συνοδούς που λαμβάνουν επιχορήγηση για την κάλυψη δαπανών μη πράσινης μετακίνησης, και </a:t>
            </a:r>
            <a:r>
              <a:rPr lang="el-GR" b="1" u="sng" dirty="0">
                <a:solidFill>
                  <a:schemeClr val="dk1"/>
                </a:solidFill>
                <a:latin typeface="Lato Light"/>
                <a:ea typeface="Lato Light"/>
                <a:cs typeface="Lato Light"/>
              </a:rPr>
              <a:t>έως έξι ημέρες μετακίνησης κατ’ ανώτατο όριο στην περίπτωση επιχορήγησης για την κάλυψη δαπανών πράσινης μετακίνησης</a:t>
            </a:r>
            <a:r>
              <a:rPr lang="el-GR" dirty="0">
                <a:solidFill>
                  <a:schemeClr val="dk1"/>
                </a:solidFill>
                <a:latin typeface="Lato Light"/>
                <a:ea typeface="Lato Light"/>
                <a:cs typeface="Lato Light"/>
              </a:rPr>
              <a:t>. </a:t>
            </a:r>
          </a:p>
        </p:txBody>
      </p:sp>
    </p:spTree>
    <p:extLst>
      <p:ext uri="{BB962C8B-B14F-4D97-AF65-F5344CB8AC3E}">
        <p14:creationId xmlns:p14="http://schemas.microsoft.com/office/powerpoint/2010/main" val="2424700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04752A-9078-4F28-8C09-91CB37F0AC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
        <p:nvSpPr>
          <p:cNvPr id="3" name="Θέση κειμένου 3">
            <a:extLst>
              <a:ext uri="{FF2B5EF4-FFF2-40B4-BE49-F238E27FC236}">
                <a16:creationId xmlns:a16="http://schemas.microsoft.com/office/drawing/2014/main" id="{EDC350F8-993F-4ED9-84BD-510B562ADB91}"/>
              </a:ext>
            </a:extLst>
          </p:cNvPr>
          <p:cNvSpPr txBox="1">
            <a:spLocks/>
          </p:cNvSpPr>
          <p:nvPr/>
        </p:nvSpPr>
        <p:spPr>
          <a:xfrm>
            <a:off x="551935" y="1229725"/>
            <a:ext cx="7940499" cy="365433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0" indent="-228600">
              <a:buFont typeface="Arial"/>
              <a:buAutoNum type="arabicPeriod"/>
            </a:pPr>
            <a:r>
              <a:rPr lang="el-GR" sz="1100" dirty="0">
                <a:solidFill>
                  <a:schemeClr val="dk1"/>
                </a:solidFill>
                <a:latin typeface="Lato Light"/>
                <a:ea typeface="Lato Light"/>
                <a:cs typeface="Lato Light"/>
              </a:rPr>
              <a:t>Ανήκουν σε μία τουλάχιστον από τις παρακάτω Κοινωνικές Ομάδες με Λιγότερες Ευκαιρίες και το κατά κεφαλήν εισόδημα να μην υπερβαίνει το ποσό των έξι (6.000) Ευρώ για το πλέον πρόσφατο φορολογικό έτος: </a:t>
            </a:r>
            <a:endParaRPr lang="en-US" sz="1100" dirty="0">
              <a:solidFill>
                <a:schemeClr val="dk1"/>
              </a:solidFill>
              <a:latin typeface="Lato Light"/>
              <a:ea typeface="Lato Light"/>
              <a:cs typeface="Lato Light"/>
            </a:endParaRPr>
          </a:p>
          <a:p>
            <a:pPr marL="381000" indent="-228600">
              <a:buFont typeface="Arial"/>
              <a:buAutoNum type="arabicPeriod"/>
            </a:pPr>
            <a:endParaRPr lang="el-GR" sz="1100" dirty="0">
              <a:solidFill>
                <a:schemeClr val="dk1"/>
              </a:solidFill>
              <a:latin typeface="Lato Light"/>
              <a:ea typeface="Lato Light"/>
              <a:cs typeface="Lato Light"/>
            </a:endParaRPr>
          </a:p>
          <a:p>
            <a:pPr marL="152400"/>
            <a:r>
              <a:rPr lang="el-GR" sz="1100" dirty="0">
                <a:solidFill>
                  <a:schemeClr val="dk1"/>
                </a:solidFill>
                <a:latin typeface="Lato Light"/>
                <a:ea typeface="Lato Light"/>
                <a:cs typeface="Lato Light"/>
              </a:rPr>
              <a:t>i Ο φοιτητής είναι γονέας μονογονεϊκής οικογένειας. 	 </a:t>
            </a:r>
          </a:p>
          <a:p>
            <a:pPr marL="152400"/>
            <a:r>
              <a:rPr lang="el-GR" sz="1100" dirty="0" err="1">
                <a:solidFill>
                  <a:schemeClr val="dk1"/>
                </a:solidFill>
                <a:latin typeface="Lato Light"/>
                <a:ea typeface="Lato Light"/>
                <a:cs typeface="Lato Light"/>
              </a:rPr>
              <a:t>ii</a:t>
            </a:r>
            <a:r>
              <a:rPr lang="el-GR" sz="1100" dirty="0">
                <a:solidFill>
                  <a:schemeClr val="dk1"/>
                </a:solidFill>
                <a:latin typeface="Lato Light"/>
                <a:ea typeface="Lato Light"/>
                <a:cs typeface="Lato Light"/>
              </a:rPr>
              <a:t>. Ο φοιτητής είναι γονέας με τρία (3) τέκνα και άνω, εκ των οποίων τουλάχιστον ένα εξαρτώμενο μέλος. 	</a:t>
            </a:r>
          </a:p>
          <a:p>
            <a:pPr marL="152400"/>
            <a:r>
              <a:rPr lang="el-GR" sz="1100" dirty="0" err="1">
                <a:solidFill>
                  <a:schemeClr val="dk1"/>
                </a:solidFill>
                <a:latin typeface="Lato Light"/>
                <a:ea typeface="Lato Light"/>
                <a:cs typeface="Lato Light"/>
              </a:rPr>
              <a:t>iii</a:t>
            </a:r>
            <a:r>
              <a:rPr lang="el-GR" sz="1100" dirty="0">
                <a:solidFill>
                  <a:schemeClr val="dk1"/>
                </a:solidFill>
                <a:latin typeface="Lato Light"/>
                <a:ea typeface="Lato Light"/>
                <a:cs typeface="Lato Light"/>
              </a:rPr>
              <a:t>. Ο φοιτητής είναι ορφανός από δύο γονείς, εφόσον δεν έχει υπερβεί το 25ο έτος της ηλικίας του. Ως ημερομηνία γέννησης θεωρείται η 31η Δεκεμβρίου του έτους γέννησης και ως ημερομηνία συμπλήρωσης του 25ου έτους, θεωρείται η 31η Δεκεμβρίου 2020.</a:t>
            </a:r>
          </a:p>
          <a:p>
            <a:pPr marL="152400"/>
            <a:r>
              <a:rPr lang="el-GR" sz="1100" dirty="0">
                <a:solidFill>
                  <a:schemeClr val="dk1"/>
                </a:solidFill>
                <a:latin typeface="Lato Light"/>
                <a:ea typeface="Lato Light"/>
                <a:cs typeface="Lato Light"/>
              </a:rPr>
              <a:t> </a:t>
            </a:r>
            <a:r>
              <a:rPr lang="el-GR" sz="1100" dirty="0" err="1">
                <a:solidFill>
                  <a:schemeClr val="dk1"/>
                </a:solidFill>
                <a:latin typeface="Lato Light"/>
                <a:ea typeface="Lato Light"/>
                <a:cs typeface="Lato Light"/>
              </a:rPr>
              <a:t>iv</a:t>
            </a:r>
            <a:r>
              <a:rPr lang="el-GR" sz="1100" dirty="0">
                <a:solidFill>
                  <a:schemeClr val="dk1"/>
                </a:solidFill>
                <a:latin typeface="Lato Light"/>
                <a:ea typeface="Lato Light"/>
                <a:cs typeface="Lato Light"/>
              </a:rPr>
              <a:t>. Ο φοιτητής είναι εξαρτώμενο μέλος γονέα με τρία τέκνα και άνω (εξαρτώμενα ή μη). </a:t>
            </a:r>
          </a:p>
          <a:p>
            <a:pPr marL="152400"/>
            <a:r>
              <a:rPr lang="el-GR" sz="1100" dirty="0">
                <a:solidFill>
                  <a:schemeClr val="dk1"/>
                </a:solidFill>
                <a:latin typeface="Lato Light"/>
                <a:ea typeface="Lato Light"/>
                <a:cs typeface="Lato Light"/>
              </a:rPr>
              <a:t>v. Ο φοιτητής είναι εξαρτώμενο μέλος μονογονεϊκής οικογένειας.</a:t>
            </a:r>
          </a:p>
          <a:p>
            <a:pPr marL="152400"/>
            <a:r>
              <a:rPr lang="el-GR" sz="1100" dirty="0" err="1">
                <a:solidFill>
                  <a:schemeClr val="dk1"/>
                </a:solidFill>
                <a:latin typeface="Lato Light"/>
                <a:ea typeface="Lato Light"/>
                <a:cs typeface="Lato Light"/>
              </a:rPr>
              <a:t>vi</a:t>
            </a:r>
            <a:r>
              <a:rPr lang="el-GR" sz="1100" dirty="0">
                <a:solidFill>
                  <a:schemeClr val="dk1"/>
                </a:solidFill>
                <a:latin typeface="Lato Light"/>
                <a:ea typeface="Lato Light"/>
                <a:cs typeface="Lato Light"/>
              </a:rPr>
              <a:t>. Ο φοιτητής είναι εξαρτώμενο μέλος με γονέα ή γονείς ή/και ένα ή περισσότερα αδέλφια εξαρτώμενα μέλη, με ποσοστό αναπηρίας τουλάχιστον 67%. </a:t>
            </a:r>
          </a:p>
          <a:p>
            <a:pPr marL="152400"/>
            <a:r>
              <a:rPr lang="el-GR" sz="1100" dirty="0" err="1">
                <a:solidFill>
                  <a:schemeClr val="dk1"/>
                </a:solidFill>
                <a:latin typeface="Lato Light"/>
                <a:ea typeface="Lato Light"/>
                <a:cs typeface="Lato Light"/>
              </a:rPr>
              <a:t>vii</a:t>
            </a:r>
            <a:r>
              <a:rPr lang="el-GR" sz="1100" dirty="0">
                <a:solidFill>
                  <a:schemeClr val="dk1"/>
                </a:solidFill>
                <a:latin typeface="Lato Light"/>
                <a:ea typeface="Lato Light"/>
                <a:cs typeface="Lato Light"/>
              </a:rPr>
              <a:t>. Ο φοιτητής έχει σύζυγο ή/και τέκνα-εξαρτώμενα μέλη με ποσοστό αναπηρίας τουλάχιστον 67%. </a:t>
            </a:r>
          </a:p>
          <a:p>
            <a:pPr marL="152400"/>
            <a:r>
              <a:rPr lang="el-GR" sz="1100" dirty="0" err="1">
                <a:solidFill>
                  <a:schemeClr val="dk1"/>
                </a:solidFill>
                <a:latin typeface="Lato Light"/>
                <a:ea typeface="Lato Light"/>
                <a:cs typeface="Lato Light"/>
              </a:rPr>
              <a:t>viii</a:t>
            </a:r>
            <a:r>
              <a:rPr lang="el-GR" sz="1100" dirty="0">
                <a:solidFill>
                  <a:schemeClr val="dk1"/>
                </a:solidFill>
                <a:latin typeface="Lato Light"/>
                <a:ea typeface="Lato Light"/>
                <a:cs typeface="Lato Light"/>
              </a:rPr>
              <a:t>. Ο φοιτητής είναι Έλληνας πολίτης μέλος της Μουσουλμανικής Μειονότητας της Θράκης.</a:t>
            </a:r>
          </a:p>
          <a:p>
            <a:pPr marL="152400"/>
            <a:r>
              <a:rPr lang="el-GR" sz="1100" dirty="0" err="1">
                <a:solidFill>
                  <a:schemeClr val="dk1"/>
                </a:solidFill>
                <a:latin typeface="Lato Light"/>
                <a:ea typeface="Lato Light"/>
                <a:cs typeface="Lato Light"/>
              </a:rPr>
              <a:t>ix</a:t>
            </a:r>
            <a:r>
              <a:rPr lang="el-GR" sz="1100" dirty="0">
                <a:solidFill>
                  <a:schemeClr val="dk1"/>
                </a:solidFill>
                <a:latin typeface="Lato Light"/>
                <a:ea typeface="Lato Light"/>
                <a:cs typeface="Lato Light"/>
              </a:rPr>
              <a:t>. Ο φοιτητής είναι </a:t>
            </a:r>
            <a:r>
              <a:rPr lang="el-GR" sz="1100" dirty="0" err="1">
                <a:solidFill>
                  <a:schemeClr val="dk1"/>
                </a:solidFill>
                <a:latin typeface="Lato Light"/>
                <a:ea typeface="Lato Light"/>
                <a:cs typeface="Lato Light"/>
              </a:rPr>
              <a:t>Ρομά</a:t>
            </a:r>
            <a:r>
              <a:rPr lang="el-GR" sz="1100" dirty="0">
                <a:solidFill>
                  <a:schemeClr val="dk1"/>
                </a:solidFill>
                <a:latin typeface="Lato Light"/>
                <a:ea typeface="Lato Light"/>
                <a:cs typeface="Lato Light"/>
              </a:rPr>
              <a:t>.</a:t>
            </a:r>
          </a:p>
          <a:p>
            <a:pPr marL="152400"/>
            <a:r>
              <a:rPr lang="el-GR" sz="1100" dirty="0">
                <a:solidFill>
                  <a:schemeClr val="dk1"/>
                </a:solidFill>
                <a:latin typeface="Lato Light"/>
                <a:ea typeface="Lato Light"/>
                <a:cs typeface="Lato Light"/>
              </a:rPr>
              <a:t>x. Ο φοιτητής είναι πρόσφυγας. </a:t>
            </a:r>
          </a:p>
          <a:p>
            <a:pPr marL="152400"/>
            <a:r>
              <a:rPr lang="el-GR" sz="1100" dirty="0" err="1">
                <a:solidFill>
                  <a:schemeClr val="dk1"/>
                </a:solidFill>
                <a:latin typeface="Lato Light"/>
                <a:ea typeface="Lato Light"/>
                <a:cs typeface="Lato Light"/>
              </a:rPr>
              <a:t>xi</a:t>
            </a:r>
            <a:r>
              <a:rPr lang="el-GR" sz="1100" dirty="0">
                <a:solidFill>
                  <a:schemeClr val="dk1"/>
                </a:solidFill>
                <a:latin typeface="Lato Light"/>
                <a:ea typeface="Lato Light"/>
                <a:cs typeface="Lato Light"/>
              </a:rPr>
              <a:t>. Ο/Η φοιτητής/</a:t>
            </a:r>
            <a:r>
              <a:rPr lang="el-GR" sz="1100" dirty="0" err="1">
                <a:solidFill>
                  <a:schemeClr val="dk1"/>
                </a:solidFill>
                <a:latin typeface="Lato Light"/>
                <a:ea typeface="Lato Light"/>
                <a:cs typeface="Lato Light"/>
              </a:rPr>
              <a:t>τρια</a:t>
            </a:r>
            <a:r>
              <a:rPr lang="el-GR" sz="1100" dirty="0">
                <a:solidFill>
                  <a:schemeClr val="dk1"/>
                </a:solidFill>
                <a:latin typeface="Lato Light"/>
                <a:ea typeface="Lato Light"/>
                <a:cs typeface="Lato Light"/>
              </a:rPr>
              <a:t> βρίσκεται στη διαδικασία της </a:t>
            </a:r>
            <a:r>
              <a:rPr lang="el-GR" sz="1100" dirty="0" err="1">
                <a:solidFill>
                  <a:schemeClr val="dk1"/>
                </a:solidFill>
                <a:latin typeface="Lato Light"/>
                <a:ea typeface="Lato Light"/>
                <a:cs typeface="Lato Light"/>
              </a:rPr>
              <a:t>φυλομετάβασης</a:t>
            </a:r>
            <a:r>
              <a:rPr lang="el-GR" sz="1100" dirty="0">
                <a:solidFill>
                  <a:schemeClr val="dk1"/>
                </a:solidFill>
                <a:latin typeface="Lato Light"/>
                <a:ea typeface="Lato Light"/>
                <a:cs typeface="Lato Light"/>
              </a:rPr>
              <a:t>.</a:t>
            </a:r>
          </a:p>
          <a:p>
            <a:pPr marL="152400"/>
            <a:endParaRPr lang="en-US" sz="1100" dirty="0">
              <a:solidFill>
                <a:schemeClr val="dk1"/>
              </a:solidFill>
              <a:latin typeface="Lato Light"/>
              <a:ea typeface="Lato Light"/>
              <a:cs typeface="Lato Light"/>
            </a:endParaRPr>
          </a:p>
          <a:p>
            <a:pPr marL="152400"/>
            <a:r>
              <a:rPr lang="en-US" sz="1100" dirty="0">
                <a:solidFill>
                  <a:schemeClr val="dk1"/>
                </a:solidFill>
                <a:latin typeface="Lato Light"/>
                <a:ea typeface="Lato Light"/>
                <a:cs typeface="Lato Light"/>
              </a:rPr>
              <a:t>2. </a:t>
            </a:r>
            <a:r>
              <a:rPr lang="el-GR" sz="1100" dirty="0">
                <a:solidFill>
                  <a:schemeClr val="dk1"/>
                </a:solidFill>
                <a:latin typeface="Lato Light"/>
                <a:ea typeface="Lato Light"/>
                <a:cs typeface="Lato Light"/>
              </a:rPr>
              <a:t>Φοιτητές με αναπηρία τουλάχιστον 50%, εφόσον το κατά κεφαλήν τους εισόδημα, δεν υπερβαίνει το ποσό των επτά χιλιάδων (7.000,00 )ε</a:t>
            </a:r>
            <a:r>
              <a:rPr lang="el-GR" sz="1000" dirty="0"/>
              <a:t>υρώ. </a:t>
            </a:r>
          </a:p>
          <a:p>
            <a:pPr marL="381000" indent="-228600">
              <a:buFont typeface="Arial"/>
              <a:buAutoNum type="arabicPeriod"/>
            </a:pPr>
            <a:endParaRPr lang="en-US" sz="1000" dirty="0"/>
          </a:p>
        </p:txBody>
      </p:sp>
      <p:sp>
        <p:nvSpPr>
          <p:cNvPr id="4" name="Google Shape;6016;p39">
            <a:extLst>
              <a:ext uri="{FF2B5EF4-FFF2-40B4-BE49-F238E27FC236}">
                <a16:creationId xmlns:a16="http://schemas.microsoft.com/office/drawing/2014/main" id="{FC3E1C34-1BA0-426C-AFED-099761EA4E5E}"/>
              </a:ext>
            </a:extLst>
          </p:cNvPr>
          <p:cNvSpPr txBox="1">
            <a:spLocks/>
          </p:cNvSpPr>
          <p:nvPr/>
        </p:nvSpPr>
        <p:spPr>
          <a:xfrm>
            <a:off x="1503679" y="405831"/>
            <a:ext cx="6988755" cy="81166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l-GR" sz="2400" b="1" dirty="0">
                <a:solidFill>
                  <a:schemeClr val="tx2">
                    <a:lumMod val="50000"/>
                  </a:schemeClr>
                </a:solidFill>
                <a:latin typeface="Calibri" panose="020F0502020204030204" pitchFamily="34" charset="0"/>
              </a:rPr>
              <a:t>Φοιτητές που προέρχονται από ομάδες με λιγότερες ευκαιρίες</a:t>
            </a:r>
          </a:p>
        </p:txBody>
      </p:sp>
    </p:spTree>
    <p:extLst>
      <p:ext uri="{BB962C8B-B14F-4D97-AF65-F5344CB8AC3E}">
        <p14:creationId xmlns:p14="http://schemas.microsoft.com/office/powerpoint/2010/main" val="315202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a:t>Πού βρίσκω την ιστοσελίδα του Τμήματος Διεθνών και Δημοσίων Σχέσεων</a:t>
            </a:r>
            <a:endParaRPr dirty="0"/>
          </a:p>
        </p:txBody>
      </p:sp>
      <p:sp>
        <p:nvSpPr>
          <p:cNvPr id="462" name="Google Shape;462;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pic>
        <p:nvPicPr>
          <p:cNvPr id="4" name="Picture 3">
            <a:extLst>
              <a:ext uri="{FF2B5EF4-FFF2-40B4-BE49-F238E27FC236}">
                <a16:creationId xmlns:a16="http://schemas.microsoft.com/office/drawing/2014/main" id="{72710E16-BF68-4033-B984-2F76C34D541A}"/>
              </a:ext>
            </a:extLst>
          </p:cNvPr>
          <p:cNvPicPr>
            <a:picLocks noChangeAspect="1"/>
          </p:cNvPicPr>
          <p:nvPr/>
        </p:nvPicPr>
        <p:blipFill rotWithShape="1">
          <a:blip r:embed="rId3"/>
          <a:srcRect l="12500" r="5115"/>
          <a:stretch/>
        </p:blipFill>
        <p:spPr>
          <a:xfrm>
            <a:off x="2019351" y="811663"/>
            <a:ext cx="6647333" cy="4024551"/>
          </a:xfrm>
          <a:prstGeom prst="rect">
            <a:avLst/>
          </a:prstGeom>
        </p:spPr>
      </p:pic>
    </p:spTree>
    <p:extLst>
      <p:ext uri="{BB962C8B-B14F-4D97-AF65-F5344CB8AC3E}">
        <p14:creationId xmlns:p14="http://schemas.microsoft.com/office/powerpoint/2010/main" val="3768885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a:t>Πού βρίσκω την ιστοσελίδα του Τμήματος Διεθνών και Δημοσίων Σχέσεων</a:t>
            </a:r>
            <a:endParaRPr dirty="0"/>
          </a:p>
        </p:txBody>
      </p:sp>
      <p:sp>
        <p:nvSpPr>
          <p:cNvPr id="462" name="Google Shape;462;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pic>
        <p:nvPicPr>
          <p:cNvPr id="4" name="Picture 3">
            <a:extLst>
              <a:ext uri="{FF2B5EF4-FFF2-40B4-BE49-F238E27FC236}">
                <a16:creationId xmlns:a16="http://schemas.microsoft.com/office/drawing/2014/main" id="{6C918326-4B61-4DF8-B28E-261F25A239DC}"/>
              </a:ext>
            </a:extLst>
          </p:cNvPr>
          <p:cNvPicPr>
            <a:picLocks noChangeAspect="1"/>
          </p:cNvPicPr>
          <p:nvPr/>
        </p:nvPicPr>
        <p:blipFill rotWithShape="1">
          <a:blip r:embed="rId3"/>
          <a:srcRect t="7375" r="16186" b="17710"/>
          <a:stretch/>
        </p:blipFill>
        <p:spPr>
          <a:xfrm>
            <a:off x="2286075" y="559628"/>
            <a:ext cx="6430262" cy="4024397"/>
          </a:xfrm>
          <a:prstGeom prst="rect">
            <a:avLst/>
          </a:prstGeom>
        </p:spPr>
      </p:pic>
    </p:spTree>
    <p:extLst>
      <p:ext uri="{BB962C8B-B14F-4D97-AF65-F5344CB8AC3E}">
        <p14:creationId xmlns:p14="http://schemas.microsoft.com/office/powerpoint/2010/main" val="659674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Rectangle 2"/>
          <p:cNvSpPr/>
          <p:nvPr/>
        </p:nvSpPr>
        <p:spPr>
          <a:xfrm>
            <a:off x="1668027" y="1451911"/>
            <a:ext cx="5973745" cy="2492990"/>
          </a:xfrm>
          <a:prstGeom prst="rect">
            <a:avLst/>
          </a:prstGeom>
        </p:spPr>
        <p:txBody>
          <a:bodyPr wrap="square">
            <a:spAutoFit/>
          </a:bodyPr>
          <a:lstStyle/>
          <a:p>
            <a:pPr marL="127000" lvl="0" defTabSz="685800">
              <a:lnSpc>
                <a:spcPct val="120000"/>
              </a:lnSpc>
              <a:spcBef>
                <a:spcPts val="600"/>
              </a:spcBef>
              <a:buClr>
                <a:prstClr val="black"/>
              </a:buClr>
              <a:buSzPts val="1600"/>
            </a:pPr>
            <a:r>
              <a:rPr lang="en-US" sz="1500" kern="1200" cap="all" dirty="0">
                <a:solidFill>
                  <a:srgbClr val="355071">
                    <a:lumMod val="25000"/>
                  </a:srgbClr>
                </a:solidFill>
                <a:latin typeface="Calibri" panose="020F0502020204030204" pitchFamily="34" charset="0"/>
                <a:ea typeface="+mn-ea"/>
              </a:rPr>
              <a:t>Erasmus Charter 2021-2027 for Higher Education: </a:t>
            </a:r>
          </a:p>
          <a:p>
            <a:pPr marL="127000" lvl="0" defTabSz="685800">
              <a:lnSpc>
                <a:spcPct val="120000"/>
              </a:lnSpc>
              <a:spcBef>
                <a:spcPts val="600"/>
              </a:spcBef>
              <a:buClr>
                <a:prstClr val="black"/>
              </a:buClr>
              <a:buSzPts val="1600"/>
            </a:pPr>
            <a:r>
              <a:rPr lang="en-US" sz="1500" kern="1200" cap="all" dirty="0">
                <a:solidFill>
                  <a:srgbClr val="355071">
                    <a:lumMod val="25000"/>
                  </a:srgbClr>
                </a:solidFill>
                <a:latin typeface="Calibri" panose="020F0502020204030204" pitchFamily="34" charset="0"/>
                <a:ea typeface="+mn-ea"/>
              </a:rPr>
              <a:t>EACEA-03-2020-1-EPLUS2020-UNIPI-101012598</a:t>
            </a:r>
          </a:p>
          <a:p>
            <a:pPr marL="127000" lvl="0" defTabSz="685800">
              <a:lnSpc>
                <a:spcPct val="120000"/>
              </a:lnSpc>
              <a:spcBef>
                <a:spcPts val="600"/>
              </a:spcBef>
              <a:buClr>
                <a:prstClr val="black"/>
              </a:buClr>
              <a:buSzPts val="1600"/>
            </a:pPr>
            <a:endParaRPr lang="en-US" sz="1500" kern="1200" cap="all" dirty="0">
              <a:solidFill>
                <a:srgbClr val="355071">
                  <a:lumMod val="25000"/>
                </a:srgbClr>
              </a:solidFill>
              <a:latin typeface="Calibri" panose="020F0502020204030204" pitchFamily="34" charset="0"/>
              <a:ea typeface="+mn-ea"/>
            </a:endParaRPr>
          </a:p>
          <a:p>
            <a:pPr marL="127000" lvl="0" defTabSz="685800">
              <a:lnSpc>
                <a:spcPct val="120000"/>
              </a:lnSpc>
              <a:spcBef>
                <a:spcPts val="600"/>
              </a:spcBef>
              <a:buClr>
                <a:prstClr val="black"/>
              </a:buClr>
              <a:buSzPts val="1600"/>
            </a:pPr>
            <a:r>
              <a:rPr lang="en-US" sz="1500" kern="1200" cap="all" dirty="0">
                <a:solidFill>
                  <a:srgbClr val="355071">
                    <a:lumMod val="25000"/>
                  </a:srgbClr>
                </a:solidFill>
                <a:latin typeface="Calibri" panose="020F0502020204030204" pitchFamily="34" charset="0"/>
                <a:ea typeface="+mn-ea"/>
              </a:rPr>
              <a:t>Erasmus ID code:  </a:t>
            </a:r>
            <a:r>
              <a:rPr lang="en-US" sz="1500" b="1" kern="1200" cap="all" dirty="0">
                <a:solidFill>
                  <a:srgbClr val="002060"/>
                </a:solidFill>
                <a:latin typeface="Calibri" panose="020F0502020204030204" pitchFamily="34" charset="0"/>
                <a:ea typeface="+mn-ea"/>
              </a:rPr>
              <a:t>G PIREAS01 </a:t>
            </a:r>
          </a:p>
          <a:p>
            <a:pPr marL="127000" lvl="0" defTabSz="685800">
              <a:lnSpc>
                <a:spcPct val="120000"/>
              </a:lnSpc>
              <a:spcBef>
                <a:spcPts val="600"/>
              </a:spcBef>
              <a:buClr>
                <a:prstClr val="black"/>
              </a:buClr>
              <a:buSzPts val="1600"/>
            </a:pPr>
            <a:endParaRPr lang="en-US" sz="1500" b="1" kern="1200" cap="all" dirty="0">
              <a:solidFill>
                <a:srgbClr val="002060"/>
              </a:solidFill>
              <a:latin typeface="Calibri" panose="020F0502020204030204" pitchFamily="34" charset="0"/>
              <a:ea typeface="+mn-ea"/>
            </a:endParaRPr>
          </a:p>
          <a:p>
            <a:pPr marL="127000" lvl="0" defTabSz="685800">
              <a:lnSpc>
                <a:spcPct val="120000"/>
              </a:lnSpc>
              <a:spcBef>
                <a:spcPts val="600"/>
              </a:spcBef>
              <a:buClr>
                <a:prstClr val="black"/>
              </a:buClr>
              <a:buSzPts val="1600"/>
            </a:pPr>
            <a:r>
              <a:rPr lang="en-US" sz="1500" kern="1200" cap="all" dirty="0">
                <a:solidFill>
                  <a:srgbClr val="355071">
                    <a:lumMod val="25000"/>
                  </a:srgbClr>
                </a:solidFill>
                <a:latin typeface="Calibri" panose="020F0502020204030204" pitchFamily="34" charset="0"/>
                <a:ea typeface="+mn-ea"/>
              </a:rPr>
              <a:t>Erasmus Charter for International Credit Mobility</a:t>
            </a:r>
          </a:p>
          <a:p>
            <a:pPr marL="127000" lvl="0" defTabSz="685800">
              <a:lnSpc>
                <a:spcPct val="120000"/>
              </a:lnSpc>
              <a:spcBef>
                <a:spcPts val="600"/>
              </a:spcBef>
              <a:buClr>
                <a:prstClr val="black"/>
              </a:buClr>
              <a:buSzPts val="1600"/>
            </a:pPr>
            <a:r>
              <a:rPr lang="en-US" sz="1500" kern="1200" cap="all" dirty="0">
                <a:solidFill>
                  <a:srgbClr val="355071">
                    <a:lumMod val="25000"/>
                  </a:srgbClr>
                </a:solidFill>
                <a:latin typeface="Calibri" panose="020F0502020204030204" pitchFamily="34" charset="0"/>
                <a:ea typeface="+mn-ea"/>
              </a:rPr>
              <a:t>Consortium of international credit mobility </a:t>
            </a:r>
          </a:p>
        </p:txBody>
      </p:sp>
      <p:sp>
        <p:nvSpPr>
          <p:cNvPr id="4" name="Rectangle 3"/>
          <p:cNvSpPr/>
          <p:nvPr/>
        </p:nvSpPr>
        <p:spPr>
          <a:xfrm>
            <a:off x="1845128" y="610895"/>
            <a:ext cx="561954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3600" b="0" i="0" u="none" strike="noStrike" kern="1200" cap="all" spc="0" normalizeH="0" baseline="0" noProof="0" dirty="0">
                <a:ln>
                  <a:noFill/>
                </a:ln>
                <a:solidFill>
                  <a:srgbClr val="C7E7EF">
                    <a:lumMod val="10000"/>
                  </a:srgbClr>
                </a:solidFill>
                <a:effectLst/>
                <a:uLnTx/>
                <a:uFillTx/>
                <a:latin typeface="Tw Cen MT" panose="020B0602020104020603"/>
                <a:ea typeface="+mj-ea"/>
              </a:rPr>
              <a:t>ΠΡΟΓΡΑΜΜΑ </a:t>
            </a:r>
            <a:r>
              <a:rPr kumimoji="0" lang="en-US" sz="3600" b="0" i="0" u="none" strike="noStrike" kern="1200" cap="all" spc="0" normalizeH="0" baseline="0" noProof="0" dirty="0">
                <a:ln>
                  <a:noFill/>
                </a:ln>
                <a:solidFill>
                  <a:srgbClr val="C7E7EF">
                    <a:lumMod val="10000"/>
                  </a:srgbClr>
                </a:solidFill>
                <a:effectLst/>
                <a:uLnTx/>
                <a:uFillTx/>
                <a:latin typeface="Tw Cen MT" panose="020B0602020104020603"/>
                <a:ea typeface="+mj-ea"/>
              </a:rPr>
              <a:t>Erasmus</a:t>
            </a:r>
            <a:r>
              <a:rPr kumimoji="0" lang="el-GR" sz="3600" b="0" i="0" u="none" strike="noStrike" kern="1200" cap="all" spc="0" normalizeH="0" baseline="0" noProof="0" dirty="0">
                <a:ln>
                  <a:noFill/>
                </a:ln>
                <a:solidFill>
                  <a:srgbClr val="C7E7EF">
                    <a:lumMod val="10000"/>
                  </a:srgbClr>
                </a:solidFill>
                <a:effectLst/>
                <a:uLnTx/>
                <a:uFillTx/>
                <a:latin typeface="Tw Cen MT" panose="020B0602020104020603"/>
                <a:ea typeface="+mj-ea"/>
              </a:rPr>
              <a:t>+</a:t>
            </a:r>
            <a:endParaRPr kumimoji="0" lang="en-US" sz="1800" b="0" i="0" u="none" strike="noStrike" kern="0" cap="none" spc="0" normalizeH="0" baseline="0" noProof="0" dirty="0">
              <a:ln>
                <a:noFill/>
              </a:ln>
              <a:solidFill>
                <a:srgbClr val="C7E7EF">
                  <a:lumMod val="10000"/>
                </a:srgbClr>
              </a:solidFill>
              <a:effectLst/>
              <a:uLnTx/>
              <a:uFillTx/>
            </a:endParaRPr>
          </a:p>
        </p:txBody>
      </p:sp>
    </p:spTree>
    <p:extLst>
      <p:ext uri="{BB962C8B-B14F-4D97-AF65-F5344CB8AC3E}">
        <p14:creationId xmlns:p14="http://schemas.microsoft.com/office/powerpoint/2010/main" val="3086259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a:t>Πού βρίσκω την ιστοσελίδα του Τμήματος Διεθνών και Δημοσίων Σχέσεων</a:t>
            </a:r>
            <a:endParaRPr dirty="0"/>
          </a:p>
        </p:txBody>
      </p:sp>
      <p:sp>
        <p:nvSpPr>
          <p:cNvPr id="462" name="Google Shape;462;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pic>
        <p:nvPicPr>
          <p:cNvPr id="4" name="Picture 3">
            <a:extLst>
              <a:ext uri="{FF2B5EF4-FFF2-40B4-BE49-F238E27FC236}">
                <a16:creationId xmlns:a16="http://schemas.microsoft.com/office/drawing/2014/main" id="{CE2CBC38-09A0-4C9B-8850-002C94D63C26}"/>
              </a:ext>
            </a:extLst>
          </p:cNvPr>
          <p:cNvPicPr>
            <a:picLocks noChangeAspect="1"/>
          </p:cNvPicPr>
          <p:nvPr/>
        </p:nvPicPr>
        <p:blipFill rotWithShape="1">
          <a:blip r:embed="rId3"/>
          <a:srcRect l="13333" t="17968" r="14334" b="8297"/>
          <a:stretch/>
        </p:blipFill>
        <p:spPr>
          <a:xfrm>
            <a:off x="2133600" y="640080"/>
            <a:ext cx="6614160" cy="3943945"/>
          </a:xfrm>
          <a:prstGeom prst="rect">
            <a:avLst/>
          </a:prstGeom>
        </p:spPr>
      </p:pic>
    </p:spTree>
    <p:extLst>
      <p:ext uri="{BB962C8B-B14F-4D97-AF65-F5344CB8AC3E}">
        <p14:creationId xmlns:p14="http://schemas.microsoft.com/office/powerpoint/2010/main" val="2058522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a:t>Πού βρίσκω την ιστοσελίδα του Τμήματος Διεθνών και Δημοσίων Σχέσεων</a:t>
            </a:r>
            <a:endParaRPr dirty="0"/>
          </a:p>
        </p:txBody>
      </p:sp>
      <p:sp>
        <p:nvSpPr>
          <p:cNvPr id="462" name="Google Shape;462;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pic>
        <p:nvPicPr>
          <p:cNvPr id="4" name="Picture 3">
            <a:extLst>
              <a:ext uri="{FF2B5EF4-FFF2-40B4-BE49-F238E27FC236}">
                <a16:creationId xmlns:a16="http://schemas.microsoft.com/office/drawing/2014/main" id="{FC81E044-73C9-47B7-A72D-9B3780BF36AE}"/>
              </a:ext>
            </a:extLst>
          </p:cNvPr>
          <p:cNvPicPr>
            <a:picLocks noChangeAspect="1"/>
          </p:cNvPicPr>
          <p:nvPr/>
        </p:nvPicPr>
        <p:blipFill>
          <a:blip r:embed="rId3"/>
          <a:stretch>
            <a:fillRect/>
          </a:stretch>
        </p:blipFill>
        <p:spPr>
          <a:xfrm>
            <a:off x="1950720" y="559475"/>
            <a:ext cx="6695440" cy="4165962"/>
          </a:xfrm>
          <a:prstGeom prst="rect">
            <a:avLst/>
          </a:prstGeom>
        </p:spPr>
      </p:pic>
    </p:spTree>
    <p:extLst>
      <p:ext uri="{BB962C8B-B14F-4D97-AF65-F5344CB8AC3E}">
        <p14:creationId xmlns:p14="http://schemas.microsoft.com/office/powerpoint/2010/main" val="2001961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Που βρίσκω τις Συμφωνίες Ανά Τμήμα</a:t>
            </a:r>
          </a:p>
        </p:txBody>
      </p:sp>
      <p:sp>
        <p:nvSpPr>
          <p:cNvPr id="6" name="Θέση αριθμού διαφάνειας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pic>
        <p:nvPicPr>
          <p:cNvPr id="5" name="Picture 4">
            <a:extLst>
              <a:ext uri="{FF2B5EF4-FFF2-40B4-BE49-F238E27FC236}">
                <a16:creationId xmlns:a16="http://schemas.microsoft.com/office/drawing/2014/main" id="{F87ABB62-43E2-442E-8EA8-91ACBF3BF502}"/>
              </a:ext>
            </a:extLst>
          </p:cNvPr>
          <p:cNvPicPr>
            <a:picLocks noChangeAspect="1"/>
          </p:cNvPicPr>
          <p:nvPr/>
        </p:nvPicPr>
        <p:blipFill rotWithShape="1">
          <a:blip r:embed="rId2"/>
          <a:srcRect l="12889" t="17932" r="15778" b="9178"/>
          <a:stretch/>
        </p:blipFill>
        <p:spPr>
          <a:xfrm>
            <a:off x="1788160" y="567781"/>
            <a:ext cx="6878524" cy="4007937"/>
          </a:xfrm>
          <a:prstGeom prst="rect">
            <a:avLst/>
          </a:prstGeom>
        </p:spPr>
      </p:pic>
    </p:spTree>
    <p:extLst>
      <p:ext uri="{BB962C8B-B14F-4D97-AF65-F5344CB8AC3E}">
        <p14:creationId xmlns:p14="http://schemas.microsoft.com/office/powerpoint/2010/main" val="4227774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4075" y="1024359"/>
            <a:ext cx="2142000" cy="1834588"/>
          </a:xfrm>
        </p:spPr>
        <p:txBody>
          <a:bodyPr/>
          <a:lstStyle/>
          <a:p>
            <a:r>
              <a:rPr lang="el-GR" dirty="0"/>
              <a:t>Διμερείς Συμφωνίες</a:t>
            </a:r>
          </a:p>
        </p:txBody>
      </p:sp>
      <p:sp>
        <p:nvSpPr>
          <p:cNvPr id="6" name="Θέση αριθμού διαφάνειας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pic>
        <p:nvPicPr>
          <p:cNvPr id="7" name="Picture 6">
            <a:extLst>
              <a:ext uri="{FF2B5EF4-FFF2-40B4-BE49-F238E27FC236}">
                <a16:creationId xmlns:a16="http://schemas.microsoft.com/office/drawing/2014/main" id="{75139692-CDFB-4FFA-BCD0-CE6E2613D43E}"/>
              </a:ext>
            </a:extLst>
          </p:cNvPr>
          <p:cNvPicPr>
            <a:picLocks noChangeAspect="1"/>
          </p:cNvPicPr>
          <p:nvPr/>
        </p:nvPicPr>
        <p:blipFill rotWithShape="1">
          <a:blip r:embed="rId2"/>
          <a:srcRect l="7334" t="1324" r="20111"/>
          <a:stretch/>
        </p:blipFill>
        <p:spPr>
          <a:xfrm>
            <a:off x="1788334" y="721359"/>
            <a:ext cx="6634480" cy="3854095"/>
          </a:xfrm>
          <a:prstGeom prst="rect">
            <a:avLst/>
          </a:prstGeom>
        </p:spPr>
      </p:pic>
    </p:spTree>
    <p:extLst>
      <p:ext uri="{BB962C8B-B14F-4D97-AF65-F5344CB8AC3E}">
        <p14:creationId xmlns:p14="http://schemas.microsoft.com/office/powerpoint/2010/main" val="3166948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4075" y="1024359"/>
            <a:ext cx="2142000" cy="1834588"/>
          </a:xfrm>
        </p:spPr>
        <p:txBody>
          <a:bodyPr/>
          <a:lstStyle/>
          <a:p>
            <a:r>
              <a:rPr lang="el-GR" dirty="0"/>
              <a:t>Διμερείς Συμφωνίες</a:t>
            </a:r>
          </a:p>
        </p:txBody>
      </p:sp>
      <p:sp>
        <p:nvSpPr>
          <p:cNvPr id="6" name="Θέση αριθμού διαφάνειας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pic>
        <p:nvPicPr>
          <p:cNvPr id="2050" name="Picture 2" descr="G:\Screenshot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271" y="718755"/>
            <a:ext cx="6366076" cy="388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171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4"/>
        <p:cNvGrpSpPr/>
        <p:nvPr/>
      </p:nvGrpSpPr>
      <p:grpSpPr>
        <a:xfrm>
          <a:off x="0" y="0"/>
          <a:ext cx="0" cy="0"/>
          <a:chOff x="0" y="0"/>
          <a:chExt cx="0" cy="0"/>
        </a:xfrm>
      </p:grpSpPr>
      <p:sp>
        <p:nvSpPr>
          <p:cNvPr id="476" name="Google Shape;476;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dirty="0"/>
          </a:p>
        </p:txBody>
      </p:sp>
      <p:sp>
        <p:nvSpPr>
          <p:cNvPr id="475" name="Google Shape;475;p25"/>
          <p:cNvSpPr txBox="1">
            <a:spLocks noGrp="1"/>
          </p:cNvSpPr>
          <p:nvPr>
            <p:ph type="title" idx="4294967295"/>
          </p:nvPr>
        </p:nvSpPr>
        <p:spPr>
          <a:xfrm>
            <a:off x="-399627" y="1386735"/>
            <a:ext cx="4752975" cy="13811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2800" b="1" i="1" u="sng" dirty="0"/>
              <a:t>ΕΡΩΤΗΣΕΙΣ?</a:t>
            </a:r>
            <a:endParaRPr sz="2800" b="1" i="1" u="sng" dirty="0">
              <a:solidFill>
                <a:srgbClr val="02BDC7"/>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551007" y="280522"/>
            <a:ext cx="6614931" cy="10156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ED6E6B"/>
                </a:solidFill>
                <a:effectLst/>
                <a:uLnTx/>
                <a:uFillTx/>
                <a:latin typeface="Calibri" panose="020F0502020204030204" pitchFamily="34" charset="0"/>
                <a:ea typeface="Capriola"/>
                <a:cs typeface="Capriola"/>
                <a:sym typeface="Capriola"/>
              </a:rPr>
              <a:t>SOCIAL MEDIA </a:t>
            </a:r>
            <a:r>
              <a:rPr kumimoji="0" lang="el-GR" sz="3000" b="0" i="0" u="none" strike="noStrike" kern="0" cap="none" spc="0" normalizeH="0" baseline="0" noProof="0" dirty="0">
                <a:ln>
                  <a:noFill/>
                </a:ln>
                <a:solidFill>
                  <a:srgbClr val="ED6E6B"/>
                </a:solidFill>
                <a:effectLst/>
                <a:uLnTx/>
                <a:uFillTx/>
                <a:latin typeface="Calibri" panose="020F0502020204030204" pitchFamily="34" charset="0"/>
                <a:ea typeface="Capriola"/>
                <a:cs typeface="Capriola"/>
                <a:sym typeface="Capriola"/>
              </a:rPr>
              <a:t>Τμήματος Διεθνών και Δημοσίων Σχέσεων</a:t>
            </a:r>
            <a:endParaRPr kumimoji="0" lang="el-GR" sz="1800" b="0" i="0" u="none" strike="noStrike" kern="0" cap="none" spc="0" normalizeH="0" baseline="0" noProof="0" dirty="0">
              <a:ln>
                <a:noFill/>
              </a:ln>
              <a:solidFill>
                <a:sysClr val="windowText" lastClr="000000"/>
              </a:solidFill>
              <a:effectLst/>
              <a:uLnTx/>
              <a:uFillTx/>
            </a:endParaRPr>
          </a:p>
        </p:txBody>
      </p:sp>
      <p:sp>
        <p:nvSpPr>
          <p:cNvPr id="5" name="Ορθογώνιο 4"/>
          <p:cNvSpPr/>
          <p:nvPr/>
        </p:nvSpPr>
        <p:spPr>
          <a:xfrm>
            <a:off x="1170880" y="1815991"/>
            <a:ext cx="5810491" cy="2031325"/>
          </a:xfrm>
          <a:prstGeom prst="rect">
            <a:avLst/>
          </a:prstGeom>
        </p:spPr>
        <p:txBody>
          <a:bodyPr wrap="square">
            <a:spAutoFit/>
          </a:bodyPr>
          <a:lstStyle/>
          <a:p>
            <a:pPr marL="457200" lvl="0" indent="-342900" fontAlgn="base">
              <a:buClr>
                <a:srgbClr val="262626"/>
              </a:buClr>
              <a:buSzPts val="1800"/>
              <a:buFont typeface="Open Sans"/>
              <a:buChar char="●"/>
              <a:defRPr/>
            </a:pPr>
            <a:r>
              <a:rPr lang="en-US" altLang="el-GR" sz="1800" dirty="0" err="1">
                <a:solidFill>
                  <a:srgbClr val="262626"/>
                </a:solidFill>
                <a:latin typeface="Calibri" panose="020F0502020204030204" pitchFamily="34" charset="0"/>
                <a:ea typeface="Open Sans"/>
                <a:cs typeface="Open Sans"/>
                <a:sym typeface="Open Sans"/>
              </a:rPr>
              <a:t>Linkedin</a:t>
            </a:r>
            <a:r>
              <a:rPr lang="en-US" altLang="el-GR" sz="1800" dirty="0">
                <a:solidFill>
                  <a:srgbClr val="262626"/>
                </a:solidFill>
                <a:latin typeface="Calibri" panose="020F0502020204030204" pitchFamily="34" charset="0"/>
                <a:ea typeface="Open Sans"/>
                <a:cs typeface="Open Sans"/>
                <a:sym typeface="Open Sans"/>
              </a:rPr>
              <a:t>: International Relations Office University of Piraeus</a:t>
            </a:r>
          </a:p>
          <a:p>
            <a:pPr marL="114300" lvl="0" fontAlgn="base">
              <a:buClr>
                <a:srgbClr val="262626"/>
              </a:buClr>
              <a:buSzPts val="1800"/>
              <a:defRPr/>
            </a:pPr>
            <a:endParaRPr lang="en-US" altLang="el-GR" sz="1800" dirty="0">
              <a:solidFill>
                <a:srgbClr val="262626"/>
              </a:solidFill>
              <a:latin typeface="Calibri" panose="020F0502020204030204" pitchFamily="34" charset="0"/>
              <a:ea typeface="Open Sans"/>
              <a:cs typeface="Open Sans"/>
              <a:sym typeface="Open Sans"/>
            </a:endParaRPr>
          </a:p>
          <a:p>
            <a:pPr marL="457200" lvl="0" indent="-342900" fontAlgn="base">
              <a:buClr>
                <a:srgbClr val="262626"/>
              </a:buClr>
              <a:buSzPts val="1800"/>
              <a:buFont typeface="Open Sans"/>
              <a:buChar char="●"/>
              <a:defRPr/>
            </a:pPr>
            <a:r>
              <a:rPr lang="en-US" altLang="el-GR" sz="1800" dirty="0">
                <a:solidFill>
                  <a:srgbClr val="262626"/>
                </a:solidFill>
                <a:latin typeface="Calibri" panose="020F0502020204030204" pitchFamily="34" charset="0"/>
                <a:ea typeface="Open Sans"/>
                <a:cs typeface="Open Sans"/>
                <a:sym typeface="Open Sans"/>
              </a:rPr>
              <a:t>Instagram : @iro_unipiraeus</a:t>
            </a:r>
          </a:p>
          <a:p>
            <a:pPr marL="114300" lvl="0" fontAlgn="base">
              <a:buClr>
                <a:srgbClr val="262626"/>
              </a:buClr>
              <a:buSzPts val="1800"/>
              <a:defRPr/>
            </a:pPr>
            <a:endParaRPr lang="en-US" altLang="el-GR" sz="1800" dirty="0">
              <a:solidFill>
                <a:srgbClr val="262626"/>
              </a:solidFill>
              <a:latin typeface="Calibri" panose="020F0502020204030204" pitchFamily="34" charset="0"/>
              <a:ea typeface="Open Sans"/>
              <a:cs typeface="Open Sans"/>
              <a:sym typeface="Open Sans"/>
            </a:endParaRPr>
          </a:p>
          <a:p>
            <a:pPr marL="457200" lvl="0" indent="-342900" fontAlgn="base">
              <a:buClr>
                <a:srgbClr val="262626"/>
              </a:buClr>
              <a:buSzPts val="1800"/>
              <a:buFont typeface="Open Sans"/>
              <a:buChar char="●"/>
              <a:defRPr/>
            </a:pPr>
            <a:r>
              <a:rPr lang="el-GR" altLang="el-GR" sz="1800" dirty="0">
                <a:solidFill>
                  <a:srgbClr val="262626"/>
                </a:solidFill>
                <a:latin typeface="Calibri" panose="020F0502020204030204" pitchFamily="34" charset="0"/>
                <a:ea typeface="Open Sans"/>
                <a:cs typeface="Open Sans"/>
                <a:sym typeface="Open Sans"/>
              </a:rPr>
              <a:t>Ιστοσελίδα Γραφείου </a:t>
            </a:r>
            <a:r>
              <a:rPr lang="en-US" altLang="el-GR" sz="1800" dirty="0">
                <a:solidFill>
                  <a:srgbClr val="262626"/>
                </a:solidFill>
                <a:latin typeface="Calibri" panose="020F0502020204030204" pitchFamily="34" charset="0"/>
                <a:ea typeface="Open Sans"/>
                <a:cs typeface="Open Sans"/>
                <a:sym typeface="Open Sans"/>
              </a:rPr>
              <a:t>: </a:t>
            </a:r>
            <a:r>
              <a:rPr lang="en-US" altLang="el-GR" sz="1800" dirty="0">
                <a:solidFill>
                  <a:srgbClr val="262626"/>
                </a:solidFill>
                <a:latin typeface="Calibri" panose="020F0502020204030204" pitchFamily="34" charset="0"/>
                <a:ea typeface="Open Sans"/>
                <a:cs typeface="Open Sans"/>
                <a:sym typeface="Open Sans"/>
                <a:hlinkClick r:id="rId2"/>
              </a:rPr>
              <a:t>https://www.unipi.gr/erasmus-plus/</a:t>
            </a:r>
            <a:r>
              <a:rPr lang="en-US" altLang="el-GR" sz="1800" dirty="0">
                <a:solidFill>
                  <a:srgbClr val="262626"/>
                </a:solidFill>
                <a:latin typeface="Calibri" panose="020F0502020204030204" pitchFamily="34" charset="0"/>
                <a:ea typeface="Open Sans"/>
                <a:cs typeface="Open Sans"/>
                <a:sym typeface="Open Sans"/>
              </a:rPr>
              <a:t> </a:t>
            </a:r>
          </a:p>
        </p:txBody>
      </p:sp>
    </p:spTree>
    <p:extLst>
      <p:ext uri="{BB962C8B-B14F-4D97-AF65-F5344CB8AC3E}">
        <p14:creationId xmlns:p14="http://schemas.microsoft.com/office/powerpoint/2010/main" val="3566147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5" name="Google Shape;595;p3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dirty="0"/>
          </a:p>
        </p:txBody>
      </p:sp>
      <p:sp>
        <p:nvSpPr>
          <p:cNvPr id="593" name="Google Shape;593;p38"/>
          <p:cNvSpPr txBox="1">
            <a:spLocks noGrp="1"/>
          </p:cNvSpPr>
          <p:nvPr>
            <p:ph type="ctrTitle" idx="4294967295"/>
          </p:nvPr>
        </p:nvSpPr>
        <p:spPr>
          <a:xfrm>
            <a:off x="2549525" y="417513"/>
            <a:ext cx="6594475" cy="116046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sz="6000" dirty="0">
                <a:solidFill>
                  <a:srgbClr val="FFFFFF"/>
                </a:solidFill>
              </a:rPr>
              <a:t>Ευχαριστούμε</a:t>
            </a:r>
            <a:r>
              <a:rPr lang="en" sz="6000" dirty="0">
                <a:solidFill>
                  <a:srgbClr val="FFFFFF"/>
                </a:solidFill>
              </a:rPr>
              <a:t>!</a:t>
            </a:r>
            <a:endParaRPr sz="6000" dirty="0">
              <a:solidFill>
                <a:srgbClr val="FFFFFF"/>
              </a:solidFill>
            </a:endParaRPr>
          </a:p>
        </p:txBody>
      </p:sp>
      <p:sp>
        <p:nvSpPr>
          <p:cNvPr id="594" name="Google Shape;594;p38"/>
          <p:cNvSpPr txBox="1">
            <a:spLocks noGrp="1"/>
          </p:cNvSpPr>
          <p:nvPr>
            <p:ph type="subTitle" idx="4294967295"/>
          </p:nvPr>
        </p:nvSpPr>
        <p:spPr>
          <a:xfrm>
            <a:off x="1277257" y="1300843"/>
            <a:ext cx="6594475" cy="3168650"/>
          </a:xfrm>
          <a:prstGeom prst="rect">
            <a:avLst/>
          </a:prstGeom>
        </p:spPr>
        <p:txBody>
          <a:bodyPr spcFirstLastPara="1" wrap="square" lIns="91425" tIns="91425" rIns="91425" bIns="91425" anchor="t" anchorCtr="0">
            <a:noAutofit/>
          </a:bodyPr>
          <a:lstStyle/>
          <a:p>
            <a:pPr marL="0" lvl="0" indent="0">
              <a:spcBef>
                <a:spcPts val="1000"/>
              </a:spcBef>
              <a:buClr>
                <a:schemeClr val="dk1"/>
              </a:buClr>
              <a:buSzPts val="1100"/>
              <a:buNone/>
            </a:pPr>
            <a:r>
              <a:rPr lang="el-GR" sz="1600" b="1" u="sng" dirty="0">
                <a:solidFill>
                  <a:srgbClr val="4A5C65"/>
                </a:solidFill>
              </a:rPr>
              <a:t>Μπορείτε να μας βρείτε στα παρακάτω </a:t>
            </a:r>
            <a:r>
              <a:rPr lang="en-US" sz="1600" b="1" u="sng" dirty="0">
                <a:solidFill>
                  <a:srgbClr val="4A5C65"/>
                </a:solidFill>
              </a:rPr>
              <a:t>Email:</a:t>
            </a:r>
          </a:p>
          <a:p>
            <a:pPr marL="285750" indent="-285750">
              <a:spcBef>
                <a:spcPts val="1000"/>
              </a:spcBef>
              <a:buClr>
                <a:schemeClr val="dk1"/>
              </a:buClr>
              <a:buSzPts val="1100"/>
            </a:pPr>
            <a:r>
              <a:rPr lang="el-GR" sz="1600" b="1" u="sng" dirty="0">
                <a:solidFill>
                  <a:srgbClr val="4A5C65"/>
                </a:solidFill>
              </a:rPr>
              <a:t>publ@unipi.gr </a:t>
            </a:r>
            <a:endParaRPr lang="en-US" sz="1600" b="1" u="sng" dirty="0">
              <a:solidFill>
                <a:srgbClr val="4A5C65"/>
              </a:solidFill>
            </a:endParaRPr>
          </a:p>
          <a:p>
            <a:pPr marL="285750" indent="-285750">
              <a:spcBef>
                <a:spcPts val="1000"/>
              </a:spcBef>
              <a:buClr>
                <a:schemeClr val="dk1"/>
              </a:buClr>
              <a:buSzPts val="1100"/>
            </a:pPr>
            <a:r>
              <a:rPr lang="el-GR" sz="1600" b="1" u="sng" dirty="0">
                <a:solidFill>
                  <a:srgbClr val="4A5C65"/>
                </a:solidFill>
              </a:rPr>
              <a:t>outgoing-erasmus@unipi.gr </a:t>
            </a:r>
            <a:endParaRPr lang="en-US" sz="1600" b="1" u="sng" dirty="0">
              <a:solidFill>
                <a:srgbClr val="4A5C65"/>
              </a:solidFill>
            </a:endParaRPr>
          </a:p>
          <a:p>
            <a:pPr marL="285750" indent="-285750">
              <a:spcBef>
                <a:spcPts val="1000"/>
              </a:spcBef>
              <a:buClr>
                <a:schemeClr val="dk1"/>
              </a:buClr>
              <a:buSzPts val="1100"/>
            </a:pPr>
            <a:r>
              <a:rPr lang="el-GR" sz="1600" b="1" u="sng" dirty="0">
                <a:solidFill>
                  <a:srgbClr val="4A5C65"/>
                </a:solidFill>
              </a:rPr>
              <a:t>incoming-erasmus@unipi.gr </a:t>
            </a:r>
            <a:endParaRPr lang="en-US" sz="1600" b="1" u="sng" dirty="0">
              <a:solidFill>
                <a:srgbClr val="4A5C65"/>
              </a:solidFill>
            </a:endParaRPr>
          </a:p>
          <a:p>
            <a:pPr marL="285750" indent="-285750">
              <a:spcBef>
                <a:spcPts val="1000"/>
              </a:spcBef>
              <a:buClr>
                <a:schemeClr val="dk1"/>
              </a:buClr>
              <a:buSzPts val="1100"/>
            </a:pPr>
            <a:r>
              <a:rPr lang="en-US" sz="1600" b="1" u="sng" dirty="0">
                <a:solidFill>
                  <a:srgbClr val="4A5C65"/>
                </a:solidFill>
              </a:rPr>
              <a:t>Icm-erasmus@unipi.gr</a:t>
            </a:r>
          </a:p>
          <a:p>
            <a:pPr marL="285750" indent="-285750">
              <a:spcBef>
                <a:spcPts val="1000"/>
              </a:spcBef>
              <a:buClr>
                <a:schemeClr val="dk1"/>
              </a:buClr>
              <a:buSzPts val="1100"/>
            </a:pPr>
            <a:r>
              <a:rPr lang="en-US" sz="1600" b="1" u="sng" dirty="0">
                <a:solidFill>
                  <a:srgbClr val="4A5C65"/>
                </a:solidFill>
              </a:rPr>
              <a:t>Icm-consortium@unipi.gr </a:t>
            </a:r>
          </a:p>
          <a:p>
            <a:pPr marL="0" indent="0">
              <a:spcBef>
                <a:spcPts val="1000"/>
              </a:spcBef>
              <a:buClr>
                <a:schemeClr val="dk1"/>
              </a:buClr>
              <a:buSzPts val="1100"/>
              <a:buNone/>
            </a:pPr>
            <a:endParaRPr lang="el-GR" sz="1600" b="1" u="sng" dirty="0">
              <a:solidFill>
                <a:srgbClr val="4A5C65"/>
              </a:solidFill>
            </a:endParaRPr>
          </a:p>
          <a:p>
            <a:pPr marL="0" lvl="0" indent="0">
              <a:spcBef>
                <a:spcPts val="1000"/>
              </a:spcBef>
              <a:buClr>
                <a:schemeClr val="dk1"/>
              </a:buClr>
              <a:buSzPts val="1100"/>
              <a:buNone/>
            </a:pPr>
            <a:r>
              <a:rPr lang="el-GR" sz="1600" b="1" u="sng" dirty="0">
                <a:solidFill>
                  <a:srgbClr val="4A5C65"/>
                </a:solidFill>
              </a:rPr>
              <a:t>Τηλέφωνα επικοινωνίας:   210 4142170, 210 4142245, 210 4142248</a:t>
            </a:r>
          </a:p>
          <a:p>
            <a:pPr marL="0" lvl="0" indent="0" algn="l" rtl="0">
              <a:spcBef>
                <a:spcPts val="1000"/>
              </a:spcBef>
              <a:spcAft>
                <a:spcPts val="0"/>
              </a:spcAft>
              <a:buClr>
                <a:schemeClr val="dk1"/>
              </a:buClr>
              <a:buSzPts val="1100"/>
              <a:buFont typeface="Arial"/>
              <a:buNone/>
            </a:pPr>
            <a:endParaRPr dirty="0">
              <a:solidFill>
                <a:srgbClr val="4A5C65"/>
              </a:solidFill>
            </a:endParaRPr>
          </a:p>
          <a:p>
            <a:pPr marL="0" lvl="0" indent="0" algn="l" rtl="0">
              <a:spcBef>
                <a:spcPts val="1000"/>
              </a:spcBef>
              <a:spcAft>
                <a:spcPts val="1000"/>
              </a:spcAft>
              <a:buClr>
                <a:schemeClr val="dk1"/>
              </a:buClr>
              <a:buSzPts val="1100"/>
              <a:buFont typeface="Arial"/>
              <a:buNone/>
            </a:pPr>
            <a:endParaRPr dirty="0">
              <a:solidFill>
                <a:srgbClr val="4A5C65"/>
              </a:solidFill>
            </a:endParaRPr>
          </a:p>
        </p:txBody>
      </p:sp>
      <p:pic>
        <p:nvPicPr>
          <p:cNvPr id="2" name="Picture 1"/>
          <p:cNvPicPr>
            <a:picLocks noChangeAspect="1"/>
          </p:cNvPicPr>
          <p:nvPr/>
        </p:nvPicPr>
        <p:blipFill>
          <a:blip r:embed="rId3"/>
          <a:stretch>
            <a:fillRect/>
          </a:stretch>
        </p:blipFill>
        <p:spPr>
          <a:xfrm>
            <a:off x="6936537" y="377684"/>
            <a:ext cx="1005927" cy="9632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l-GR" dirty="0"/>
              <a:t>Τι είναι το </a:t>
            </a:r>
            <a:r>
              <a:rPr lang="en-US" dirty="0"/>
              <a:t>Erasmus;</a:t>
            </a:r>
            <a:br>
              <a:rPr lang="en-US" dirty="0"/>
            </a:br>
            <a:endParaRPr lang="el-GR" dirty="0"/>
          </a:p>
        </p:txBody>
      </p:sp>
      <p:sp>
        <p:nvSpPr>
          <p:cNvPr id="2" name="Slide Number Placeholder 1"/>
          <p:cNvSpPr>
            <a:spLocks noGrp="1"/>
          </p:cNvSpPr>
          <p:nvPr>
            <p:ph type="sldNum" idx="4294967295"/>
          </p:nvPr>
        </p:nvSpPr>
        <p:spPr>
          <a:xfrm>
            <a:off x="8596313" y="417513"/>
            <a:ext cx="547687" cy="393700"/>
          </a:xfrm>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24878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el-GR" altLang="el-GR" sz="2100" u="sng" dirty="0">
                <a:latin typeface="Lato Light"/>
              </a:rPr>
              <a:t>Τι είναι το </a:t>
            </a:r>
            <a:r>
              <a:rPr lang="en-US" altLang="el-GR" sz="2100" u="sng" dirty="0">
                <a:latin typeface="Lato Light"/>
              </a:rPr>
              <a:t>Erasmus+</a:t>
            </a:r>
            <a:r>
              <a:rPr lang="en-US" altLang="el-GR" sz="2100" dirty="0">
                <a:latin typeface="Lato Light"/>
              </a:rPr>
              <a:t> </a:t>
            </a:r>
            <a:endParaRPr lang="el-GR" altLang="el-GR" sz="2100" dirty="0">
              <a:latin typeface="Lato Light"/>
            </a:endParaRPr>
          </a:p>
        </p:txBody>
      </p:sp>
      <p:sp>
        <p:nvSpPr>
          <p:cNvPr id="3075" name="Rectangle 3"/>
          <p:cNvSpPr>
            <a:spLocks noGrp="1" noChangeArrowheads="1"/>
          </p:cNvSpPr>
          <p:nvPr>
            <p:ph type="body" idx="1"/>
          </p:nvPr>
        </p:nvSpPr>
        <p:spPr>
          <a:xfrm>
            <a:off x="2141935" y="1073592"/>
            <a:ext cx="6174456" cy="3550795"/>
          </a:xfrm>
        </p:spPr>
        <p:txBody>
          <a:bodyPr/>
          <a:lstStyle/>
          <a:p>
            <a:pPr eaLnBrk="1" hangingPunct="1">
              <a:lnSpc>
                <a:spcPct val="80000"/>
              </a:lnSpc>
            </a:pPr>
            <a:r>
              <a:rPr lang="el-GR" altLang="el-GR" sz="1200" dirty="0">
                <a:solidFill>
                  <a:schemeClr val="tx1"/>
                </a:solidFill>
              </a:rPr>
              <a:t>Το Erasmus+ είναι το πρόγραμμα της ΕΕ που αφορά τους τομείς της εκπαίδευσης, της κατάρτισης, της νεολαίας και του αθλητισμού για την περίοδο 2021-2027. Η εκπαίδευση, η κατάρτιση, η νεολαία και ο αθλητισμός είναι βασικοί τομείς που στηρίζουν τους πολίτες στην προσωπική και επαγγελματική τους ανάπτυξη. Η εκπαίδευση και κατάρτιση υψηλής ποιότητας χωρίς αποκλεισμούς, καθώς και η άτυπη και μη τυπική μάθηση, στην ουσία εφοδιάζουν τους νέους και τους συμμετέχοντες κάθε ηλικίας με τα προσόντα και τις δεξιότητες που απαιτούνται για την ουσιαστική συμμετοχή τους στη δημοκρατική κοινωνία, τη διαπολιτισμική κατανόηση και την επιτυχή μετάβαση στην αγορά εργασίας.</a:t>
            </a:r>
          </a:p>
          <a:p>
            <a:pPr eaLnBrk="1" hangingPunct="1">
              <a:lnSpc>
                <a:spcPct val="80000"/>
              </a:lnSpc>
            </a:pPr>
            <a:r>
              <a:rPr lang="el-GR" altLang="el-GR" sz="1200" dirty="0">
                <a:solidFill>
                  <a:schemeClr val="tx1"/>
                </a:solidFill>
              </a:rPr>
              <a:t>Το πρόγραμμα που απευθύνεται </a:t>
            </a:r>
            <a:r>
              <a:rPr lang="el-GR" altLang="el-GR" sz="1200" b="1" u="sng" dirty="0">
                <a:solidFill>
                  <a:schemeClr val="tx1"/>
                </a:solidFill>
              </a:rPr>
              <a:t>σε φοιτητές και απόφοιτους </a:t>
            </a:r>
            <a:r>
              <a:rPr lang="el-GR" altLang="el-GR" sz="1200" dirty="0">
                <a:solidFill>
                  <a:schemeClr val="tx1"/>
                </a:solidFill>
              </a:rPr>
              <a:t>συνδυάζει όλα τα σημερινά προγράμματα της ΕΕ για την εκπαίδευση, την κατάρτιση και τη νεολαία. Το Τμήμα Διεθνών και Δημοσίων Σχέσεων του Πανεπιστημίου Πειραιώς αναλαμβάνει το </a:t>
            </a:r>
            <a:r>
              <a:rPr lang="en-US" altLang="el-GR" sz="1200" b="1" dirty="0">
                <a:solidFill>
                  <a:schemeClr val="tx1"/>
                </a:solidFill>
              </a:rPr>
              <a:t>Erasmus + </a:t>
            </a:r>
            <a:r>
              <a:rPr lang="el-GR" altLang="el-GR" sz="1200" b="1" u="sng" dirty="0">
                <a:solidFill>
                  <a:schemeClr val="tx1"/>
                </a:solidFill>
              </a:rPr>
              <a:t>για Σπουδές και Πρακτική Άσκηση</a:t>
            </a:r>
            <a:endParaRPr lang="en-US" altLang="el-GR" sz="1200" b="1" dirty="0">
              <a:solidFill>
                <a:schemeClr val="tx1"/>
              </a:solidFill>
            </a:endParaRPr>
          </a:p>
          <a:p>
            <a:pPr eaLnBrk="1" hangingPunct="1">
              <a:lnSpc>
                <a:spcPct val="80000"/>
              </a:lnSpc>
            </a:pPr>
            <a:endParaRPr lang="el-GR" altLang="el-GR" sz="1200" dirty="0">
              <a:solidFill>
                <a:schemeClr val="tx1"/>
              </a:solidFill>
            </a:endParaRPr>
          </a:p>
          <a:p>
            <a:pPr eaLnBrk="1" hangingPunct="1">
              <a:lnSpc>
                <a:spcPct val="80000"/>
              </a:lnSpc>
            </a:pPr>
            <a:r>
              <a:rPr lang="el-GR" altLang="el-GR" sz="1200" dirty="0">
                <a:solidFill>
                  <a:schemeClr val="tx1"/>
                </a:solidFill>
              </a:rPr>
              <a:t>Συνολική Μετακίνηση:</a:t>
            </a:r>
            <a:endParaRPr lang="en-US" altLang="el-GR" sz="1200" dirty="0">
              <a:solidFill>
                <a:schemeClr val="tx1"/>
              </a:solidFill>
            </a:endParaRPr>
          </a:p>
          <a:p>
            <a:pPr eaLnBrk="1" hangingPunct="1">
              <a:lnSpc>
                <a:spcPct val="80000"/>
              </a:lnSpc>
              <a:buFont typeface="Wingdings" panose="05000000000000000000" pitchFamily="2" charset="2"/>
              <a:buNone/>
            </a:pPr>
            <a:r>
              <a:rPr lang="el-GR" altLang="el-GR" sz="1200" dirty="0">
                <a:solidFill>
                  <a:schemeClr val="tx1"/>
                </a:solidFill>
              </a:rPr>
              <a:t>      Ο φοιτητής / απόφοιτος μπορεί να μετακινηθεί συνολικά 12 μήνες. </a:t>
            </a:r>
          </a:p>
          <a:p>
            <a:pPr eaLnBrk="1" hangingPunct="1">
              <a:lnSpc>
                <a:spcPct val="80000"/>
              </a:lnSpc>
              <a:buFont typeface="Wingdings" panose="05000000000000000000" pitchFamily="2" charset="2"/>
              <a:buNone/>
            </a:pPr>
            <a:r>
              <a:rPr lang="el-GR" altLang="el-GR" sz="1200" dirty="0">
                <a:solidFill>
                  <a:schemeClr val="tx1"/>
                </a:solidFill>
              </a:rPr>
              <a:t>Αυτό σημαίνει:</a:t>
            </a:r>
          </a:p>
          <a:p>
            <a:pPr eaLnBrk="1" hangingPunct="1">
              <a:lnSpc>
                <a:spcPct val="80000"/>
              </a:lnSpc>
              <a:buFont typeface="Wingdings" panose="05000000000000000000" pitchFamily="2" charset="2"/>
              <a:buChar char="Ø"/>
            </a:pPr>
            <a:r>
              <a:rPr lang="el-GR" altLang="el-GR" sz="1200" dirty="0">
                <a:solidFill>
                  <a:schemeClr val="tx1"/>
                </a:solidFill>
              </a:rPr>
              <a:t>12 μήνες σπουδές </a:t>
            </a:r>
            <a:r>
              <a:rPr lang="el-GR" altLang="el-GR" sz="1200" b="1" dirty="0">
                <a:solidFill>
                  <a:schemeClr val="tx1"/>
                </a:solidFill>
              </a:rPr>
              <a:t>ή</a:t>
            </a:r>
            <a:r>
              <a:rPr lang="en-US" altLang="el-GR" sz="1200" dirty="0">
                <a:solidFill>
                  <a:schemeClr val="tx1"/>
                </a:solidFill>
              </a:rPr>
              <a:t> 6 </a:t>
            </a:r>
            <a:r>
              <a:rPr lang="el-GR" altLang="el-GR" sz="1200" dirty="0">
                <a:solidFill>
                  <a:schemeClr val="tx1"/>
                </a:solidFill>
              </a:rPr>
              <a:t>Μήνες Σπουδές και 6 μήνες Πρακτική Άσκηση</a:t>
            </a:r>
            <a:endParaRPr lang="el-GR" altLang="el-GR" sz="1200" b="1" dirty="0">
              <a:solidFill>
                <a:schemeClr val="tx1"/>
              </a:solidFill>
            </a:endParaRPr>
          </a:p>
        </p:txBody>
      </p:sp>
      <p:cxnSp>
        <p:nvCxnSpPr>
          <p:cNvPr id="9" name="8 - Ευθεία γραμμή σύνδεσης"/>
          <p:cNvCxnSpPr/>
          <p:nvPr/>
        </p:nvCxnSpPr>
        <p:spPr>
          <a:xfrm>
            <a:off x="1923274" y="4624387"/>
            <a:ext cx="49684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27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el-GR" altLang="el-GR" sz="2100" u="sng" dirty="0">
                <a:latin typeface="Lato Light"/>
              </a:rPr>
              <a:t>Στόχοι του </a:t>
            </a:r>
            <a:r>
              <a:rPr lang="en-US" altLang="el-GR" sz="2100" u="sng" dirty="0">
                <a:latin typeface="Lato Light"/>
              </a:rPr>
              <a:t>Erasmus+</a:t>
            </a:r>
            <a:endParaRPr lang="el-GR" altLang="el-GR" sz="2100" dirty="0">
              <a:latin typeface="Lato Light"/>
            </a:endParaRPr>
          </a:p>
        </p:txBody>
      </p:sp>
      <p:sp>
        <p:nvSpPr>
          <p:cNvPr id="3075" name="Rectangle 3"/>
          <p:cNvSpPr>
            <a:spLocks noGrp="1" noChangeArrowheads="1"/>
          </p:cNvSpPr>
          <p:nvPr>
            <p:ph type="body" idx="1"/>
          </p:nvPr>
        </p:nvSpPr>
        <p:spPr>
          <a:xfrm>
            <a:off x="1828874" y="1073592"/>
            <a:ext cx="6451525" cy="3550795"/>
          </a:xfrm>
        </p:spPr>
        <p:txBody>
          <a:bodyPr/>
          <a:lstStyle/>
          <a:p>
            <a:pPr marL="101600" indent="0" eaLnBrk="1" hangingPunct="1">
              <a:lnSpc>
                <a:spcPct val="80000"/>
              </a:lnSpc>
              <a:buNone/>
            </a:pPr>
            <a:r>
              <a:rPr lang="el-GR" altLang="el-GR" sz="1200" b="1" u="sng" dirty="0">
                <a:solidFill>
                  <a:schemeClr val="tx1"/>
                </a:solidFill>
              </a:rPr>
              <a:t>Γενικοί Στόχοι</a:t>
            </a:r>
            <a:endParaRPr lang="en-US" altLang="el-GR" sz="1200" b="1" u="sng" dirty="0">
              <a:solidFill>
                <a:schemeClr val="tx1"/>
              </a:solidFill>
            </a:endParaRPr>
          </a:p>
          <a:p>
            <a:pPr eaLnBrk="1" hangingPunct="1">
              <a:lnSpc>
                <a:spcPct val="80000"/>
              </a:lnSpc>
            </a:pPr>
            <a:r>
              <a:rPr lang="el-GR" altLang="el-GR" sz="1200" dirty="0">
                <a:solidFill>
                  <a:schemeClr val="tx1"/>
                </a:solidFill>
              </a:rPr>
              <a:t>Ο γενικός στόχος του προγράμματος είναι, μέσω της διά βίου μάθησης, να </a:t>
            </a:r>
            <a:r>
              <a:rPr lang="el-GR" altLang="el-GR" sz="1200" b="1" u="sng" dirty="0">
                <a:solidFill>
                  <a:schemeClr val="tx1"/>
                </a:solidFill>
              </a:rPr>
              <a:t>υποστηρίξει την εκπαιδευτική, επαγγελματική και προσωπική ανάπτυξη των ατόμων που συμμετέχουν στην εκπαίδευση, την κατάρτιση, τη νεολαία και τον αθλητισμό,</a:t>
            </a:r>
            <a:r>
              <a:rPr lang="el-GR" altLang="el-GR" sz="1200" dirty="0">
                <a:solidFill>
                  <a:schemeClr val="tx1"/>
                </a:solidFill>
              </a:rPr>
              <a:t> στην Ευρώπη και πέραν αυτής</a:t>
            </a:r>
            <a:r>
              <a:rPr lang="el-GR" altLang="el-GR" sz="1200" b="1" u="sng" dirty="0">
                <a:solidFill>
                  <a:schemeClr val="tx1"/>
                </a:solidFill>
              </a:rPr>
              <a:t>, συμβάλλοντας κατ’ αυτόν τον τρόπο στη βιώσιμη ανάπτυξη, τη δημιουργία ποιοτικών θέσεων εργασίας και τη διαμόρφωση κοινωνικής συνοχής, την προώθηση της καινοτομίας και την ενίσχυση της ευρωπαϊκής ταυτότητας και της ενεργού συμμετοχής στα κοινά.</a:t>
            </a:r>
          </a:p>
          <a:p>
            <a:pPr marL="101600" indent="0" eaLnBrk="1" hangingPunct="1">
              <a:lnSpc>
                <a:spcPct val="80000"/>
              </a:lnSpc>
              <a:buNone/>
            </a:pPr>
            <a:r>
              <a:rPr lang="el-GR" altLang="el-GR" sz="1200" b="1" u="sng" dirty="0">
                <a:solidFill>
                  <a:schemeClr val="tx1"/>
                </a:solidFill>
              </a:rPr>
              <a:t>Ειδικοί Στόχοι</a:t>
            </a:r>
            <a:endParaRPr lang="en-US" altLang="el-GR" sz="1200" b="1" u="sng" dirty="0">
              <a:solidFill>
                <a:schemeClr val="tx1"/>
              </a:solidFill>
            </a:endParaRPr>
          </a:p>
          <a:p>
            <a:pPr eaLnBrk="1" hangingPunct="1">
              <a:lnSpc>
                <a:spcPct val="80000"/>
              </a:lnSpc>
            </a:pPr>
            <a:r>
              <a:rPr lang="el-GR" altLang="el-GR" sz="1200" b="1" u="sng" dirty="0">
                <a:solidFill>
                  <a:schemeClr val="tx1"/>
                </a:solidFill>
              </a:rPr>
              <a:t>προάγει τη μαθησιακή κινητικότητα ατόμων και ομάδων</a:t>
            </a:r>
            <a:r>
              <a:rPr lang="el-GR" altLang="el-GR" sz="1200" dirty="0">
                <a:solidFill>
                  <a:schemeClr val="tx1"/>
                </a:solidFill>
              </a:rPr>
              <a:t>, καθώς και τη συνεργασία, την ποιότητα, την ένταξη και την ισότητα, την αριστεία, τη δημιουργικότητα και την καινοτομία σε επίπεδο οργανώσεων και πολιτικών στον τομέα της εκπαίδευσης και της κατάρτισης·</a:t>
            </a:r>
          </a:p>
          <a:p>
            <a:pPr eaLnBrk="1" hangingPunct="1">
              <a:lnSpc>
                <a:spcPct val="80000"/>
              </a:lnSpc>
            </a:pPr>
            <a:r>
              <a:rPr lang="el-GR" altLang="el-GR" sz="1200" b="1" u="sng" dirty="0">
                <a:solidFill>
                  <a:schemeClr val="tx1"/>
                </a:solidFill>
              </a:rPr>
              <a:t>προάγει την κινητικότητα στον τομέα της μη τυπικής και άτυπης μάθησης </a:t>
            </a:r>
            <a:r>
              <a:rPr lang="el-GR" altLang="el-GR" sz="1200" dirty="0">
                <a:solidFill>
                  <a:schemeClr val="tx1"/>
                </a:solidFill>
              </a:rPr>
              <a:t>και την ενεργό συμμετοχή των νέων, καθώς και τη συνεργασία, την ποιότητα, την ένταξη, τη δημιουργικότητα και την καινοτομία σε επίπεδο οργανώσεων και πολιτικών στον τομέα της νεολαίας·</a:t>
            </a:r>
          </a:p>
          <a:p>
            <a:pPr eaLnBrk="1" hangingPunct="1">
              <a:lnSpc>
                <a:spcPct val="80000"/>
              </a:lnSpc>
            </a:pPr>
            <a:r>
              <a:rPr lang="el-GR" altLang="el-GR" sz="1200" b="1" u="sng" dirty="0">
                <a:solidFill>
                  <a:schemeClr val="tx1"/>
                </a:solidFill>
              </a:rPr>
              <a:t>προάγει τη μαθησιακή κινητικότητα του προσωπικού στον χώρο του αθλητισμού</a:t>
            </a:r>
            <a:r>
              <a:rPr lang="el-GR" altLang="el-GR" sz="1200" dirty="0">
                <a:solidFill>
                  <a:schemeClr val="tx1"/>
                </a:solidFill>
              </a:rPr>
              <a:t>, καθώς και τη συνεργασία, την ποιότητα, την ένταξη, τη δημιουργικότητα και την καινοτομία σε επίπεδο οργανώσεων και πολιτικών στον τομέα του αθλητισμού.</a:t>
            </a:r>
          </a:p>
        </p:txBody>
      </p:sp>
      <p:cxnSp>
        <p:nvCxnSpPr>
          <p:cNvPr id="9" name="8 - Ευθεία γραμμή σύνδεσης"/>
          <p:cNvCxnSpPr/>
          <p:nvPr/>
        </p:nvCxnSpPr>
        <p:spPr>
          <a:xfrm>
            <a:off x="1923274" y="4624387"/>
            <a:ext cx="49684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11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el-GR" altLang="el-GR" sz="2100" u="sng" dirty="0">
                <a:latin typeface="Lato Light"/>
              </a:rPr>
              <a:t>Στόχοι του </a:t>
            </a:r>
            <a:r>
              <a:rPr lang="en-US" altLang="el-GR" sz="2100" u="sng" dirty="0">
                <a:latin typeface="Lato Light"/>
              </a:rPr>
              <a:t>Erasmus+</a:t>
            </a:r>
            <a:endParaRPr lang="el-GR" altLang="el-GR" sz="2100" dirty="0">
              <a:latin typeface="Lato Light"/>
            </a:endParaRPr>
          </a:p>
        </p:txBody>
      </p:sp>
      <p:sp>
        <p:nvSpPr>
          <p:cNvPr id="3075" name="Rectangle 3"/>
          <p:cNvSpPr>
            <a:spLocks noGrp="1" noChangeArrowheads="1"/>
          </p:cNvSpPr>
          <p:nvPr>
            <p:ph type="body" idx="1"/>
          </p:nvPr>
        </p:nvSpPr>
        <p:spPr>
          <a:xfrm>
            <a:off x="1828874" y="1073592"/>
            <a:ext cx="6451525" cy="3550795"/>
          </a:xfrm>
        </p:spPr>
        <p:txBody>
          <a:bodyPr/>
          <a:lstStyle/>
          <a:p>
            <a:pPr marL="101600" indent="0" eaLnBrk="1" hangingPunct="1">
              <a:lnSpc>
                <a:spcPct val="80000"/>
              </a:lnSpc>
              <a:buNone/>
            </a:pPr>
            <a:r>
              <a:rPr lang="el-GR" altLang="el-GR" sz="1200" b="1" u="sng" dirty="0">
                <a:solidFill>
                  <a:schemeClr val="tx1"/>
                </a:solidFill>
              </a:rPr>
              <a:t>Γενικοί Στόχοι</a:t>
            </a:r>
            <a:endParaRPr lang="en-US" altLang="el-GR" sz="1200" b="1" u="sng" dirty="0">
              <a:solidFill>
                <a:schemeClr val="tx1"/>
              </a:solidFill>
            </a:endParaRPr>
          </a:p>
          <a:p>
            <a:pPr eaLnBrk="1" hangingPunct="1">
              <a:lnSpc>
                <a:spcPct val="80000"/>
              </a:lnSpc>
            </a:pPr>
            <a:r>
              <a:rPr lang="el-GR" altLang="el-GR" sz="1200" dirty="0">
                <a:solidFill>
                  <a:schemeClr val="tx1"/>
                </a:solidFill>
              </a:rPr>
              <a:t>Ο γενικός στόχος του προγράμματος είναι, μέσω της διά βίου μάθησης, να </a:t>
            </a:r>
            <a:r>
              <a:rPr lang="el-GR" altLang="el-GR" sz="1200" b="1" u="sng" dirty="0">
                <a:solidFill>
                  <a:schemeClr val="tx1"/>
                </a:solidFill>
              </a:rPr>
              <a:t>υποστηρίξει την εκπαιδευτική, επαγγελματική και προσωπική ανάπτυξη των ατόμων που συμμετέχουν στην εκπαίδευση, την κατάρτιση, τη νεολαία και τον αθλητισμό,</a:t>
            </a:r>
            <a:r>
              <a:rPr lang="el-GR" altLang="el-GR" sz="1200" dirty="0">
                <a:solidFill>
                  <a:schemeClr val="tx1"/>
                </a:solidFill>
              </a:rPr>
              <a:t> στην Ευρώπη και πέραν αυτής</a:t>
            </a:r>
            <a:r>
              <a:rPr lang="el-GR" altLang="el-GR" sz="1200" b="1" u="sng" dirty="0">
                <a:solidFill>
                  <a:schemeClr val="tx1"/>
                </a:solidFill>
              </a:rPr>
              <a:t>, συμβάλλοντας κατ’ αυτόν τον τρόπο στη βιώσιμη ανάπτυξη, τη δημιουργία ποιοτικών θέσεων εργασίας και τη διαμόρφωση κοινωνικής συνοχής, την προώθηση της καινοτομίας και την ενίσχυση της ευρωπαϊκής ταυτότητας και της ενεργού συμμετοχής στα κοινά.</a:t>
            </a:r>
          </a:p>
          <a:p>
            <a:pPr marL="101600" indent="0" eaLnBrk="1" hangingPunct="1">
              <a:lnSpc>
                <a:spcPct val="80000"/>
              </a:lnSpc>
              <a:buNone/>
            </a:pPr>
            <a:r>
              <a:rPr lang="el-GR" altLang="el-GR" sz="1200" b="1" u="sng" dirty="0">
                <a:solidFill>
                  <a:schemeClr val="tx1"/>
                </a:solidFill>
              </a:rPr>
              <a:t>Ειδικοί Στόχοι</a:t>
            </a:r>
            <a:endParaRPr lang="en-US" altLang="el-GR" sz="1200" b="1" u="sng" dirty="0">
              <a:solidFill>
                <a:schemeClr val="tx1"/>
              </a:solidFill>
            </a:endParaRPr>
          </a:p>
          <a:p>
            <a:pPr eaLnBrk="1" hangingPunct="1">
              <a:lnSpc>
                <a:spcPct val="80000"/>
              </a:lnSpc>
            </a:pPr>
            <a:r>
              <a:rPr lang="el-GR" altLang="el-GR" sz="1200" b="1" u="sng" dirty="0">
                <a:solidFill>
                  <a:schemeClr val="tx1"/>
                </a:solidFill>
              </a:rPr>
              <a:t>προάγει τη μαθησιακή κινητικότητα ατόμων και ομάδων</a:t>
            </a:r>
            <a:r>
              <a:rPr lang="el-GR" altLang="el-GR" sz="1200" dirty="0">
                <a:solidFill>
                  <a:schemeClr val="tx1"/>
                </a:solidFill>
              </a:rPr>
              <a:t>, καθώς και τη συνεργασία, την ποιότητα, την ένταξη και την ισότητα, την αριστεία, τη δημιουργικότητα και την καινοτομία σε επίπεδο οργανώσεων και πολιτικών στον τομέα της εκπαίδευσης και της κατάρτισης·</a:t>
            </a:r>
          </a:p>
          <a:p>
            <a:pPr eaLnBrk="1" hangingPunct="1">
              <a:lnSpc>
                <a:spcPct val="80000"/>
              </a:lnSpc>
            </a:pPr>
            <a:r>
              <a:rPr lang="el-GR" altLang="el-GR" sz="1200" b="1" u="sng" dirty="0">
                <a:solidFill>
                  <a:schemeClr val="tx1"/>
                </a:solidFill>
              </a:rPr>
              <a:t>προάγει την κινητικότητα στον τομέα της μη τυπικής και άτυπης μάθησης </a:t>
            </a:r>
            <a:r>
              <a:rPr lang="el-GR" altLang="el-GR" sz="1200" dirty="0">
                <a:solidFill>
                  <a:schemeClr val="tx1"/>
                </a:solidFill>
              </a:rPr>
              <a:t>και την ενεργό συμμετοχή των νέων, καθώς και τη συνεργασία, την ποιότητα, την ένταξη, τη δημιουργικότητα και την καινοτομία σε επίπεδο οργανώσεων και πολιτικών στον τομέα της νεολαίας·</a:t>
            </a:r>
          </a:p>
          <a:p>
            <a:pPr eaLnBrk="1" hangingPunct="1">
              <a:lnSpc>
                <a:spcPct val="80000"/>
              </a:lnSpc>
            </a:pPr>
            <a:r>
              <a:rPr lang="el-GR" altLang="el-GR" sz="1200" b="1" u="sng" dirty="0">
                <a:solidFill>
                  <a:schemeClr val="tx1"/>
                </a:solidFill>
              </a:rPr>
              <a:t>προάγει τη μαθησιακή κινητικότητα του προσωπικού στον χώρο του αθλητισμού</a:t>
            </a:r>
            <a:r>
              <a:rPr lang="el-GR" altLang="el-GR" sz="1200" dirty="0">
                <a:solidFill>
                  <a:schemeClr val="tx1"/>
                </a:solidFill>
              </a:rPr>
              <a:t>, καθώς και τη συνεργασία, την ποιότητα, την ένταξη, τη δημιουργικότητα και την καινοτομία σε επίπεδο οργανώσεων και πολιτικών στον τομέα του αθλητισμού.</a:t>
            </a:r>
          </a:p>
        </p:txBody>
      </p:sp>
      <p:cxnSp>
        <p:nvCxnSpPr>
          <p:cNvPr id="9" name="8 - Ευθεία γραμμή σύνδεσης"/>
          <p:cNvCxnSpPr/>
          <p:nvPr/>
        </p:nvCxnSpPr>
        <p:spPr>
          <a:xfrm>
            <a:off x="1923274" y="4624387"/>
            <a:ext cx="49684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55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sz="2400" dirty="0"/>
              <a:t>ΝΕΕΣ ΠΡΟΤΕΡΑΙΤΟΤΗΤΕΣ </a:t>
            </a:r>
            <a:r>
              <a:rPr lang="en-US" dirty="0"/>
              <a:t>ERASMUS+ 2021-2027</a:t>
            </a:r>
            <a:endParaRPr lang="el-GR" dirty="0"/>
          </a:p>
        </p:txBody>
      </p:sp>
      <p:sp>
        <p:nvSpPr>
          <p:cNvPr id="4" name="Slide Number Placeholder 3"/>
          <p:cNvSpPr>
            <a:spLocks noGrp="1"/>
          </p:cNvSpPr>
          <p:nvPr>
            <p:ph type="sldNum" idx="4294967295"/>
          </p:nvPr>
        </p:nvSpPr>
        <p:spPr>
          <a:xfrm>
            <a:off x="8596313" y="417513"/>
            <a:ext cx="547687" cy="393700"/>
          </a:xfrm>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429743758"/>
      </p:ext>
    </p:extLst>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irezy Meeting by Slidesgo">
  <a:themeElements>
    <a:clrScheme name="Simple Light">
      <a:dk1>
        <a:srgbClr val="F5F3EE"/>
      </a:dk1>
      <a:lt1>
        <a:srgbClr val="F0C4B6"/>
      </a:lt1>
      <a:dk2>
        <a:srgbClr val="F3E1DB"/>
      </a:dk2>
      <a:lt2>
        <a:srgbClr val="657ADF"/>
      </a:lt2>
      <a:accent1>
        <a:srgbClr val="98A6EC"/>
      </a:accent1>
      <a:accent2>
        <a:srgbClr val="EED837"/>
      </a:accent2>
      <a:accent3>
        <a:srgbClr val="000000"/>
      </a:accent3>
      <a:accent4>
        <a:srgbClr val="DC8355"/>
      </a:accent4>
      <a:accent5>
        <a:srgbClr val="73AA8E"/>
      </a:accent5>
      <a:accent6>
        <a:srgbClr val="C3673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TotalTime>
  <Words>3198</Words>
  <Application>Microsoft Office PowerPoint</Application>
  <PresentationFormat>Προβολή στην οθόνη (16:9)</PresentationFormat>
  <Paragraphs>417</Paragraphs>
  <Slides>47</Slides>
  <Notes>10</Notes>
  <HiddenSlides>0</HiddenSlides>
  <MMClips>0</MMClips>
  <ScaleCrop>false</ScaleCrop>
  <HeadingPairs>
    <vt:vector size="6" baseType="variant">
      <vt:variant>
        <vt:lpstr>Γραμματοσειρές που χρησιμοποιούνται</vt:lpstr>
      </vt:variant>
      <vt:variant>
        <vt:i4>14</vt:i4>
      </vt:variant>
      <vt:variant>
        <vt:lpstr>Θέμα</vt:lpstr>
      </vt:variant>
      <vt:variant>
        <vt:i4>2</vt:i4>
      </vt:variant>
      <vt:variant>
        <vt:lpstr>Τίτλοι διαφανειών</vt:lpstr>
      </vt:variant>
      <vt:variant>
        <vt:i4>47</vt:i4>
      </vt:variant>
    </vt:vector>
  </HeadingPairs>
  <TitlesOfParts>
    <vt:vector size="63" baseType="lpstr">
      <vt:lpstr>Arial</vt:lpstr>
      <vt:lpstr>Calibri</vt:lpstr>
      <vt:lpstr>Capriola</vt:lpstr>
      <vt:lpstr>Courier New</vt:lpstr>
      <vt:lpstr>Fresca</vt:lpstr>
      <vt:lpstr>Garamond</vt:lpstr>
      <vt:lpstr>IBM Plex Sans</vt:lpstr>
      <vt:lpstr>inherit</vt:lpstr>
      <vt:lpstr>Lato Light</vt:lpstr>
      <vt:lpstr>Open Sans</vt:lpstr>
      <vt:lpstr>Roboto Slab Regular</vt:lpstr>
      <vt:lpstr>Times New Roman</vt:lpstr>
      <vt:lpstr>Tw Cen MT</vt:lpstr>
      <vt:lpstr>Wingdings</vt:lpstr>
      <vt:lpstr>Kent template</vt:lpstr>
      <vt:lpstr>1_Firezy Meeting by Slidesgo</vt:lpstr>
      <vt:lpstr>Ενημέρωση Φοιτητών  Erasmus+ 2025-2026</vt:lpstr>
      <vt:lpstr>Η ομάδα μας</vt:lpstr>
      <vt:lpstr>Η ομάδα μας</vt:lpstr>
      <vt:lpstr>Παρουσίαση του PowerPoint</vt:lpstr>
      <vt:lpstr>Τι είναι το Erasmus; </vt:lpstr>
      <vt:lpstr>Τι είναι το Erasmus+ </vt:lpstr>
      <vt:lpstr>Στόχοι του Erasmus+</vt:lpstr>
      <vt:lpstr>Στόχοι του Erasmus+</vt:lpstr>
      <vt:lpstr>ΝΕΕΣ ΠΡΟΤΕΡΑΙΤΟΤΗΤΕΣ ERASMUS+ 2021-2027</vt:lpstr>
      <vt:lpstr>Οριζόντιες Προτεραιότητες</vt:lpstr>
      <vt:lpstr>Σημαντικά χαρακτηριστικά του ERASMUS+</vt:lpstr>
      <vt:lpstr>Νέοι Κανόνες</vt:lpstr>
      <vt:lpstr>Μακροχρόνια Κινητικότητα Φοιτητών</vt:lpstr>
      <vt:lpstr>Βραχυχρόνια Κινητικότητα Φοιτητών</vt:lpstr>
      <vt:lpstr>BiP – Blended Intensive Program</vt:lpstr>
      <vt:lpstr>BiP – Blended Intensive Program</vt:lpstr>
      <vt:lpstr>Erasmus+ App</vt:lpstr>
      <vt:lpstr>Παρουσίαση του PowerPoint</vt:lpstr>
      <vt:lpstr>ΠΡΑΣΙΝΗ ΜΕΤΑΚΙΝΗΣΗ</vt:lpstr>
      <vt:lpstr>Πώς κάνω αίτηση για Μακροχρόνια Κινητικότητα με σκοπό τις Σπουδές;</vt:lpstr>
      <vt:lpstr>Outgoing - Σπουδές</vt:lpstr>
      <vt:lpstr>Outgoing - Σπουδές</vt:lpstr>
      <vt:lpstr>Απαραίτητα έγγραφα &amp; Κριτήρια επιλεξιμοτητας</vt:lpstr>
      <vt:lpstr>Κριτήρια Επιλογής Φοιτητών </vt:lpstr>
      <vt:lpstr>Ποιοι είναι οι Ακαδημαϊκοί Συντονιστές;</vt:lpstr>
      <vt:lpstr>Contact Point στις Γραμματείες</vt:lpstr>
      <vt:lpstr>Outgoing - Σπουδές</vt:lpstr>
      <vt:lpstr>Outgoing - Σπουδές</vt:lpstr>
      <vt:lpstr>Μετά τη διαδικασία των Nomination, θα περιμένετε ένα email αποδοχής από το Πανεπιστήμιο Υποδοχής</vt:lpstr>
      <vt:lpstr>Παρουσίαση του PowerPoint</vt:lpstr>
      <vt:lpstr>Μη προσφερόμενα μαθήματα για Erasmus τμήμα Οργάνωσης &amp; Διοίκησης Επιχειρήσεων</vt:lpstr>
      <vt:lpstr>ΠΟΣΑ ΕΠΙΧΟΡΗΓΗΣΗΣ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Πού βρίσκω την ιστοσελίδα του Τμήματος Διεθνών και Δημοσίων Σχέσεων</vt:lpstr>
      <vt:lpstr>Πού βρίσκω την ιστοσελίδα του Τμήματος Διεθνών και Δημοσίων Σχέσεων</vt:lpstr>
      <vt:lpstr>Πού βρίσκω την ιστοσελίδα του Τμήματος Διεθνών και Δημοσίων Σχέσεων</vt:lpstr>
      <vt:lpstr>Πού βρίσκω την ιστοσελίδα του Τμήματος Διεθνών και Δημοσίων Σχέσεων</vt:lpstr>
      <vt:lpstr>Που βρίσκω τις Συμφωνίες Ανά Τμήμα</vt:lpstr>
      <vt:lpstr>Διμερείς Συμφωνίες</vt:lpstr>
      <vt:lpstr>Διμερείς Συμφωνίες</vt:lpstr>
      <vt:lpstr>ΕΡΩΤΗΣΕΙΣ?</vt:lpstr>
      <vt:lpstr>Παρουσίαση του PowerPoint</vt:lpstr>
      <vt:lpstr>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  KA103  Κινητικότητα για σπουδές εντός  ΕΕ 2020-2021</dc:title>
  <dc:creator>Βαρβάρα Σάσσαρη</dc:creator>
  <cp:lastModifiedBy>Zoi Katsiri</cp:lastModifiedBy>
  <cp:revision>65</cp:revision>
  <dcterms:modified xsi:type="dcterms:W3CDTF">2024-11-06T02:41:43Z</dcterms:modified>
</cp:coreProperties>
</file>