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8BC73-0D01-431D-9D6B-D3705112FE00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B4777-D0C7-4782-9219-125E02B73F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90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34DDE-6DB1-4D85-A0F8-7E472C20C76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23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9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1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510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157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472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49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58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45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73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341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61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0487-AADC-4BFE-AF46-EB8920CCCD07}" type="datetimeFigureOut">
              <a:rPr lang="el-GR" smtClean="0"/>
              <a:t>16/9/2019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B6723-B8E7-4A75-86A9-18AAACD53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99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193718"/>
              </p:ext>
            </p:extLst>
          </p:nvPr>
        </p:nvGraphicFramePr>
        <p:xfrm>
          <a:off x="637445" y="999701"/>
          <a:ext cx="9939939" cy="53445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98679"/>
                <a:gridCol w="1198679"/>
                <a:gridCol w="1190226"/>
                <a:gridCol w="879241"/>
                <a:gridCol w="879241"/>
                <a:gridCol w="1636489"/>
                <a:gridCol w="1572957"/>
                <a:gridCol w="1384427"/>
              </a:tblGrid>
              <a:tr h="1183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ΣΤΡΑΤΗΓΙΚΟΣ</a:t>
                      </a:r>
                      <a:r>
                        <a:rPr lang="el-GR" sz="1400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ΣΤΟΧΟΣ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ΣΤΟΧΟΙ ΠΟΙΟΤΗΤΑΣ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aseline="0" dirty="0" smtClean="0">
                          <a:effectLst/>
                        </a:rPr>
                        <a:t>ΜΕΤΡΗΣΗ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l-GR" sz="1400" baseline="0" dirty="0" smtClean="0">
                          <a:effectLst/>
                        </a:rPr>
                        <a:t>δείκτης)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ΤΙΜΗ ΒΑΣΗΣ </a:t>
                      </a:r>
                      <a:r>
                        <a:rPr lang="el-GR" sz="1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(τρέχουσα τιμή)</a:t>
                      </a:r>
                      <a:endParaRPr lang="el-GR" sz="13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ΤΙΜΗ ΣΤΟΧΟΥ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ΕΝΕΡΓΕΙΕΣ/ΔΡΑΣΕΙΣ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(Τι πρέπει να κάνουμε για να πετύχουμε τα προσδοκώμενα αποτελέσματα;)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ΥΠΕΥΘΥΝΟΤΗΤΕΣ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</a:rPr>
                        <a:t>(Ποιος αναλαμβάνει κάθε ενέργεια;)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ΧΡΟΝΟ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ΔΙΑΓΡΑΜΜΑ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(Πότε;)</a:t>
                      </a: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2113"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71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963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38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6361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386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386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4855" y="257122"/>
            <a:ext cx="11787612" cy="866147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Προγραμματισμός στόχων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43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Calibri Light</vt:lpstr>
      <vt:lpstr>Θέμα του Office</vt:lpstr>
      <vt:lpstr>Προγραμματισμός στόχων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στόχων</dc:title>
  <dc:creator>Tsaliki Katerina</dc:creator>
  <cp:lastModifiedBy>Βαρβάρα Μάρκου</cp:lastModifiedBy>
  <cp:revision>9</cp:revision>
  <dcterms:created xsi:type="dcterms:W3CDTF">2018-08-29T11:35:04Z</dcterms:created>
  <dcterms:modified xsi:type="dcterms:W3CDTF">2019-09-16T05:37:33Z</dcterms:modified>
</cp:coreProperties>
</file>